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34"/>
  </p:notesMasterIdLst>
  <p:handoutMasterIdLst>
    <p:handoutMasterId r:id="rId35"/>
  </p:handoutMasterIdLst>
  <p:sldIdLst>
    <p:sldId id="335" r:id="rId5"/>
    <p:sldId id="415" r:id="rId6"/>
    <p:sldId id="410" r:id="rId7"/>
    <p:sldId id="374" r:id="rId8"/>
    <p:sldId id="378" r:id="rId9"/>
    <p:sldId id="401" r:id="rId10"/>
    <p:sldId id="380" r:id="rId11"/>
    <p:sldId id="381" r:id="rId12"/>
    <p:sldId id="407" r:id="rId13"/>
    <p:sldId id="409" r:id="rId14"/>
    <p:sldId id="382" r:id="rId15"/>
    <p:sldId id="383" r:id="rId16"/>
    <p:sldId id="384" r:id="rId17"/>
    <p:sldId id="385" r:id="rId18"/>
    <p:sldId id="386" r:id="rId19"/>
    <p:sldId id="387" r:id="rId20"/>
    <p:sldId id="388" r:id="rId21"/>
    <p:sldId id="404" r:id="rId22"/>
    <p:sldId id="390" r:id="rId23"/>
    <p:sldId id="393" r:id="rId24"/>
    <p:sldId id="394" r:id="rId25"/>
    <p:sldId id="395" r:id="rId26"/>
    <p:sldId id="396" r:id="rId27"/>
    <p:sldId id="397" r:id="rId28"/>
    <p:sldId id="398" r:id="rId29"/>
    <p:sldId id="399" r:id="rId30"/>
    <p:sldId id="405" r:id="rId31"/>
    <p:sldId id="413" r:id="rId32"/>
    <p:sldId id="400" r:id="rId33"/>
  </p:sldIdLst>
  <p:sldSz cx="9144000" cy="6858000" type="screen4x3"/>
  <p:notesSz cx="7102475" cy="10234613"/>
  <p:defaultTextStyle>
    <a:defPPr>
      <a:defRPr lang="ja-JP"/>
    </a:defPPr>
    <a:lvl1pPr algn="l" rtl="0" fontAlgn="base">
      <a:spcBef>
        <a:spcPct val="0"/>
      </a:spcBef>
      <a:spcAft>
        <a:spcPct val="0"/>
      </a:spcAft>
      <a:defRPr kumimoji="1" b="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b="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b="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b="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b="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b="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b="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b="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b="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00FF99"/>
    <a:srgbClr val="FF5050"/>
    <a:srgbClr val="FF7C80"/>
    <a:srgbClr val="FF9900"/>
    <a:srgbClr val="00FF00"/>
    <a:srgbClr val="FFFF9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94660"/>
  </p:normalViewPr>
  <p:slideViewPr>
    <p:cSldViewPr>
      <p:cViewPr>
        <p:scale>
          <a:sx n="74" d="100"/>
          <a:sy n="74" d="100"/>
        </p:scale>
        <p:origin x="-1260"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58"/>
    </p:cViewPr>
  </p:sorterViewPr>
  <p:notesViewPr>
    <p:cSldViewPr>
      <p:cViewPr varScale="1">
        <p:scale>
          <a:sx n="56" d="100"/>
          <a:sy n="56" d="100"/>
        </p:scale>
        <p:origin x="-2598" y="-7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3" y="2"/>
            <a:ext cx="3078353" cy="512143"/>
          </a:xfrm>
          <a:prstGeom prst="rect">
            <a:avLst/>
          </a:prstGeom>
          <a:noFill/>
          <a:ln w="9525">
            <a:noFill/>
            <a:miter lim="800000"/>
            <a:headEnd/>
            <a:tailEnd/>
          </a:ln>
          <a:effectLst/>
        </p:spPr>
        <p:txBody>
          <a:bodyPr vert="horz" wrap="square" lIns="95475" tIns="47738" rIns="95475" bIns="47738" numCol="1" anchor="t" anchorCtr="0" compatLnSpc="1">
            <a:prstTxWarp prst="textNoShape">
              <a:avLst/>
            </a:prstTxWarp>
          </a:bodyPr>
          <a:lstStyle>
            <a:lvl1pPr>
              <a:defRPr sz="1300" b="0">
                <a:latin typeface="Arial" charset="0"/>
              </a:defRPr>
            </a:lvl1pPr>
          </a:lstStyle>
          <a:p>
            <a:pPr>
              <a:defRPr/>
            </a:pPr>
            <a:r>
              <a:rPr lang="zh-TW" altLang="en-US" smtClean="0"/>
              <a:t>問題解決基礎４</a:t>
            </a:r>
            <a:endParaRPr lang="en-US" altLang="ja-JP"/>
          </a:p>
        </p:txBody>
      </p:sp>
      <p:sp>
        <p:nvSpPr>
          <p:cNvPr id="150531" name="Rectangle 3"/>
          <p:cNvSpPr>
            <a:spLocks noGrp="1" noChangeArrowheads="1"/>
          </p:cNvSpPr>
          <p:nvPr>
            <p:ph type="dt" sz="quarter" idx="1"/>
          </p:nvPr>
        </p:nvSpPr>
        <p:spPr bwMode="auto">
          <a:xfrm>
            <a:off x="4022448" y="2"/>
            <a:ext cx="3078352" cy="512143"/>
          </a:xfrm>
          <a:prstGeom prst="rect">
            <a:avLst/>
          </a:prstGeom>
          <a:noFill/>
          <a:ln w="9525">
            <a:noFill/>
            <a:miter lim="800000"/>
            <a:headEnd/>
            <a:tailEnd/>
          </a:ln>
          <a:effectLst/>
        </p:spPr>
        <p:txBody>
          <a:bodyPr vert="horz" wrap="square" lIns="95475" tIns="47738" rIns="95475" bIns="47738" numCol="1" anchor="t" anchorCtr="0" compatLnSpc="1">
            <a:prstTxWarp prst="textNoShape">
              <a:avLst/>
            </a:prstTxWarp>
          </a:bodyPr>
          <a:lstStyle>
            <a:lvl1pPr algn="r">
              <a:defRPr sz="1300" b="0">
                <a:latin typeface="Arial" charset="0"/>
              </a:defRPr>
            </a:lvl1pPr>
          </a:lstStyle>
          <a:p>
            <a:pPr>
              <a:defRPr/>
            </a:pPr>
            <a:fld id="{EC4829B7-F1A0-4EC2-8D53-71CFAC688FA7}" type="datetime1">
              <a:rPr lang="ja-JP" altLang="en-US" smtClean="0"/>
              <a:t>2015/9/27</a:t>
            </a:fld>
            <a:endParaRPr lang="en-US" altLang="ja-JP"/>
          </a:p>
        </p:txBody>
      </p:sp>
      <p:sp>
        <p:nvSpPr>
          <p:cNvPr id="150532" name="Rectangle 4"/>
          <p:cNvSpPr>
            <a:spLocks noGrp="1" noChangeArrowheads="1"/>
          </p:cNvSpPr>
          <p:nvPr>
            <p:ph type="ftr" sz="quarter" idx="2"/>
          </p:nvPr>
        </p:nvSpPr>
        <p:spPr bwMode="auto">
          <a:xfrm>
            <a:off x="3" y="9720825"/>
            <a:ext cx="3078353" cy="512142"/>
          </a:xfrm>
          <a:prstGeom prst="rect">
            <a:avLst/>
          </a:prstGeom>
          <a:noFill/>
          <a:ln w="9525">
            <a:noFill/>
            <a:miter lim="800000"/>
            <a:headEnd/>
            <a:tailEnd/>
          </a:ln>
          <a:effectLst/>
        </p:spPr>
        <p:txBody>
          <a:bodyPr vert="horz" wrap="square" lIns="95475" tIns="47738" rIns="95475" bIns="47738" numCol="1" anchor="b" anchorCtr="0" compatLnSpc="1">
            <a:prstTxWarp prst="textNoShape">
              <a:avLst/>
            </a:prstTxWarp>
          </a:bodyPr>
          <a:lstStyle>
            <a:lvl1pPr>
              <a:defRPr sz="1300" b="0">
                <a:latin typeface="Arial" charset="0"/>
              </a:defRPr>
            </a:lvl1pPr>
          </a:lstStyle>
          <a:p>
            <a:pPr>
              <a:defRPr/>
            </a:pPr>
            <a:r>
              <a:rPr lang="en-US" altLang="ja-JP"/>
              <a:t>担当：飯田　博</a:t>
            </a:r>
          </a:p>
        </p:txBody>
      </p:sp>
      <p:sp>
        <p:nvSpPr>
          <p:cNvPr id="150533" name="Rectangle 5"/>
          <p:cNvSpPr>
            <a:spLocks noGrp="1" noChangeArrowheads="1"/>
          </p:cNvSpPr>
          <p:nvPr>
            <p:ph type="sldNum" sz="quarter" idx="3"/>
          </p:nvPr>
        </p:nvSpPr>
        <p:spPr bwMode="auto">
          <a:xfrm>
            <a:off x="4022448" y="9720825"/>
            <a:ext cx="3078352" cy="512142"/>
          </a:xfrm>
          <a:prstGeom prst="rect">
            <a:avLst/>
          </a:prstGeom>
          <a:noFill/>
          <a:ln w="9525">
            <a:noFill/>
            <a:miter lim="800000"/>
            <a:headEnd/>
            <a:tailEnd/>
          </a:ln>
          <a:effectLst/>
        </p:spPr>
        <p:txBody>
          <a:bodyPr vert="horz" wrap="square" lIns="95475" tIns="47738" rIns="95475" bIns="47738" numCol="1" anchor="b" anchorCtr="0" compatLnSpc="1">
            <a:prstTxWarp prst="textNoShape">
              <a:avLst/>
            </a:prstTxWarp>
          </a:bodyPr>
          <a:lstStyle>
            <a:lvl1pPr algn="r">
              <a:defRPr sz="1300" b="0">
                <a:latin typeface="Arial" charset="0"/>
              </a:defRPr>
            </a:lvl1pPr>
          </a:lstStyle>
          <a:p>
            <a:pPr>
              <a:defRPr/>
            </a:pPr>
            <a:fld id="{EC643D40-5344-4A9C-A331-D9991D75F7B8}" type="slidenum">
              <a:rPr lang="en-US" altLang="ja-JP"/>
              <a:pPr>
                <a:defRPr/>
              </a:pPr>
              <a:t>‹#›</a:t>
            </a:fld>
            <a:endParaRPr lang="en-US" altLang="ja-JP"/>
          </a:p>
        </p:txBody>
      </p:sp>
    </p:spTree>
    <p:extLst>
      <p:ext uri="{BB962C8B-B14F-4D97-AF65-F5344CB8AC3E}">
        <p14:creationId xmlns:p14="http://schemas.microsoft.com/office/powerpoint/2010/main" val="2688729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3" y="2"/>
            <a:ext cx="3078353" cy="512143"/>
          </a:xfrm>
          <a:prstGeom prst="rect">
            <a:avLst/>
          </a:prstGeom>
          <a:noFill/>
          <a:ln w="9525">
            <a:noFill/>
            <a:miter lim="800000"/>
            <a:headEnd/>
            <a:tailEnd/>
          </a:ln>
          <a:effectLst/>
        </p:spPr>
        <p:txBody>
          <a:bodyPr vert="horz" wrap="square" lIns="95475" tIns="47738" rIns="95475" bIns="47738" numCol="1" anchor="t" anchorCtr="0" compatLnSpc="1">
            <a:prstTxWarp prst="textNoShape">
              <a:avLst/>
            </a:prstTxWarp>
          </a:bodyPr>
          <a:lstStyle>
            <a:lvl1pPr>
              <a:defRPr sz="1300" b="0">
                <a:latin typeface="Arial" charset="0"/>
              </a:defRPr>
            </a:lvl1pPr>
          </a:lstStyle>
          <a:p>
            <a:pPr>
              <a:defRPr/>
            </a:pPr>
            <a:r>
              <a:rPr lang="zh-TW" altLang="en-US" smtClean="0"/>
              <a:t>問題解決基礎４</a:t>
            </a:r>
            <a:endParaRPr lang="en-US" altLang="ja-JP"/>
          </a:p>
        </p:txBody>
      </p:sp>
      <p:sp>
        <p:nvSpPr>
          <p:cNvPr id="148483" name="Rectangle 3"/>
          <p:cNvSpPr>
            <a:spLocks noGrp="1" noChangeArrowheads="1"/>
          </p:cNvSpPr>
          <p:nvPr>
            <p:ph type="dt" idx="1"/>
          </p:nvPr>
        </p:nvSpPr>
        <p:spPr bwMode="auto">
          <a:xfrm>
            <a:off x="4022448" y="2"/>
            <a:ext cx="3078352" cy="512143"/>
          </a:xfrm>
          <a:prstGeom prst="rect">
            <a:avLst/>
          </a:prstGeom>
          <a:noFill/>
          <a:ln w="9525">
            <a:noFill/>
            <a:miter lim="800000"/>
            <a:headEnd/>
            <a:tailEnd/>
          </a:ln>
          <a:effectLst/>
        </p:spPr>
        <p:txBody>
          <a:bodyPr vert="horz" wrap="square" lIns="95475" tIns="47738" rIns="95475" bIns="47738" numCol="1" anchor="t" anchorCtr="0" compatLnSpc="1">
            <a:prstTxWarp prst="textNoShape">
              <a:avLst/>
            </a:prstTxWarp>
          </a:bodyPr>
          <a:lstStyle>
            <a:lvl1pPr algn="r">
              <a:defRPr sz="1300" b="0">
                <a:latin typeface="Arial" charset="0"/>
              </a:defRPr>
            </a:lvl1pPr>
          </a:lstStyle>
          <a:p>
            <a:pPr>
              <a:defRPr/>
            </a:pPr>
            <a:fld id="{9182075D-2720-4C3E-B887-96A743E1E9CA}" type="datetime1">
              <a:rPr lang="ja-JP" altLang="en-US" smtClean="0"/>
              <a:t>2015/9/27</a:t>
            </a:fld>
            <a:endParaRPr lang="en-US" altLang="ja-JP"/>
          </a:p>
        </p:txBody>
      </p:sp>
      <p:sp>
        <p:nvSpPr>
          <p:cNvPr id="35844" name="Rectangle 4"/>
          <p:cNvSpPr>
            <a:spLocks noGrp="1" noRot="1" noChangeAspect="1" noChangeArrowheads="1" noTextEdit="1"/>
          </p:cNvSpPr>
          <p:nvPr>
            <p:ph type="sldImg" idx="2"/>
          </p:nvPr>
        </p:nvSpPr>
        <p:spPr bwMode="auto">
          <a:xfrm>
            <a:off x="993775" y="766763"/>
            <a:ext cx="5118100" cy="38401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5" name="Rectangle 5"/>
          <p:cNvSpPr>
            <a:spLocks noGrp="1" noChangeArrowheads="1"/>
          </p:cNvSpPr>
          <p:nvPr>
            <p:ph type="body" sz="quarter" idx="3"/>
          </p:nvPr>
        </p:nvSpPr>
        <p:spPr bwMode="auto">
          <a:xfrm>
            <a:off x="709747" y="4861236"/>
            <a:ext cx="5682984" cy="4605988"/>
          </a:xfrm>
          <a:prstGeom prst="rect">
            <a:avLst/>
          </a:prstGeom>
          <a:noFill/>
          <a:ln w="9525">
            <a:noFill/>
            <a:miter lim="800000"/>
            <a:headEnd/>
            <a:tailEnd/>
          </a:ln>
          <a:effectLst/>
        </p:spPr>
        <p:txBody>
          <a:bodyPr vert="horz" wrap="square" lIns="95475" tIns="47738" rIns="95475" bIns="4773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8486" name="Rectangle 6"/>
          <p:cNvSpPr>
            <a:spLocks noGrp="1" noChangeArrowheads="1"/>
          </p:cNvSpPr>
          <p:nvPr>
            <p:ph type="ftr" sz="quarter" idx="4"/>
          </p:nvPr>
        </p:nvSpPr>
        <p:spPr bwMode="auto">
          <a:xfrm>
            <a:off x="3" y="9720825"/>
            <a:ext cx="3078353" cy="512142"/>
          </a:xfrm>
          <a:prstGeom prst="rect">
            <a:avLst/>
          </a:prstGeom>
          <a:noFill/>
          <a:ln w="9525">
            <a:noFill/>
            <a:miter lim="800000"/>
            <a:headEnd/>
            <a:tailEnd/>
          </a:ln>
          <a:effectLst/>
        </p:spPr>
        <p:txBody>
          <a:bodyPr vert="horz" wrap="square" lIns="95475" tIns="47738" rIns="95475" bIns="47738" numCol="1" anchor="b" anchorCtr="0" compatLnSpc="1">
            <a:prstTxWarp prst="textNoShape">
              <a:avLst/>
            </a:prstTxWarp>
          </a:bodyPr>
          <a:lstStyle>
            <a:lvl1pPr>
              <a:defRPr sz="1300" b="0">
                <a:latin typeface="Arial" charset="0"/>
              </a:defRPr>
            </a:lvl1pPr>
          </a:lstStyle>
          <a:p>
            <a:pPr>
              <a:defRPr/>
            </a:pPr>
            <a:r>
              <a:rPr lang="en-US" altLang="ja-JP"/>
              <a:t>担当：飯田　博</a:t>
            </a:r>
          </a:p>
        </p:txBody>
      </p:sp>
      <p:sp>
        <p:nvSpPr>
          <p:cNvPr id="148487" name="Rectangle 7"/>
          <p:cNvSpPr>
            <a:spLocks noGrp="1" noChangeArrowheads="1"/>
          </p:cNvSpPr>
          <p:nvPr>
            <p:ph type="sldNum" sz="quarter" idx="5"/>
          </p:nvPr>
        </p:nvSpPr>
        <p:spPr bwMode="auto">
          <a:xfrm>
            <a:off x="4022448" y="9720825"/>
            <a:ext cx="3078352" cy="512142"/>
          </a:xfrm>
          <a:prstGeom prst="rect">
            <a:avLst/>
          </a:prstGeom>
          <a:noFill/>
          <a:ln w="9525">
            <a:noFill/>
            <a:miter lim="800000"/>
            <a:headEnd/>
            <a:tailEnd/>
          </a:ln>
          <a:effectLst/>
        </p:spPr>
        <p:txBody>
          <a:bodyPr vert="horz" wrap="square" lIns="95475" tIns="47738" rIns="95475" bIns="47738" numCol="1" anchor="b" anchorCtr="0" compatLnSpc="1">
            <a:prstTxWarp prst="textNoShape">
              <a:avLst/>
            </a:prstTxWarp>
          </a:bodyPr>
          <a:lstStyle>
            <a:lvl1pPr algn="r">
              <a:defRPr sz="1300" b="0">
                <a:latin typeface="Arial" charset="0"/>
              </a:defRPr>
            </a:lvl1pPr>
          </a:lstStyle>
          <a:p>
            <a:pPr>
              <a:defRPr/>
            </a:pPr>
            <a:fld id="{788EA6F8-174B-43E1-881C-E01A57F39E95}" type="slidenum">
              <a:rPr lang="en-US" altLang="ja-JP"/>
              <a:pPr>
                <a:defRPr/>
              </a:pPr>
              <a:t>‹#›</a:t>
            </a:fld>
            <a:endParaRPr lang="en-US" altLang="ja-JP"/>
          </a:p>
        </p:txBody>
      </p:sp>
    </p:spTree>
    <p:extLst>
      <p:ext uri="{BB962C8B-B14F-4D97-AF65-F5344CB8AC3E}">
        <p14:creationId xmlns:p14="http://schemas.microsoft.com/office/powerpoint/2010/main" val="17810486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BB6EBC90-B60E-4963-92BC-BDCBE9D6FC7C}" type="datetime1">
              <a:rPr lang="ja-JP" altLang="en-US" b="0" smtClean="0"/>
              <a:t>2015/9/27</a:t>
            </a:fld>
            <a:endParaRPr lang="en-US" altLang="ja-JP" b="0" smtClean="0"/>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26E98AAD-FD8B-454C-882A-A3559099D967}" type="slidenum">
              <a:rPr lang="en-US" altLang="ja-JP" b="0" smtClean="0"/>
              <a:pPr eaLnBrk="1" hangingPunct="1"/>
              <a:t>1</a:t>
            </a:fld>
            <a:endParaRPr lang="en-US" altLang="ja-JP" b="0" smtClean="0"/>
          </a:p>
        </p:txBody>
      </p:sp>
      <p:sp>
        <p:nvSpPr>
          <p:cNvPr id="36870" name="Rectangle 2"/>
          <p:cNvSpPr>
            <a:spLocks noGrp="1" noRot="1" noChangeAspect="1" noChangeArrowheads="1" noTextEdit="1"/>
          </p:cNvSpPr>
          <p:nvPr>
            <p:ph type="sldImg"/>
          </p:nvPr>
        </p:nvSpPr>
        <p:spPr>
          <a:xfrm>
            <a:off x="993775" y="766763"/>
            <a:ext cx="5118100" cy="3838575"/>
          </a:xfrm>
          <a:ln/>
        </p:spPr>
      </p:sp>
      <p:sp>
        <p:nvSpPr>
          <p:cNvPr id="36871"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FBB69897-C1EF-49A0-AF74-A6B6E01EEF4C}" type="datetime1">
              <a:rPr lang="ja-JP" altLang="en-US" b="0" smtClean="0"/>
              <a:t>2015/9/27</a:t>
            </a:fld>
            <a:endParaRPr lang="en-US" altLang="ja-JP" b="0" smtClean="0"/>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1B480611-DED2-4224-AE23-093751DF3B23}" type="slidenum">
              <a:rPr lang="en-US" altLang="ja-JP" b="0" smtClean="0"/>
              <a:pPr eaLnBrk="1" hangingPunct="1"/>
              <a:t>13</a:t>
            </a:fld>
            <a:endParaRPr lang="en-US" altLang="ja-JP" b="0" smtClean="0"/>
          </a:p>
        </p:txBody>
      </p:sp>
      <p:sp>
        <p:nvSpPr>
          <p:cNvPr id="49158"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3240482F-0009-4315-A772-B33C07049EEA}" type="datetime1">
              <a:rPr lang="ja-JP" altLang="en-US" sz="1300" b="0"/>
              <a:pPr algn="r" eaLnBrk="1" hangingPunct="1"/>
              <a:t>2015/9/27</a:t>
            </a:fld>
            <a:endParaRPr lang="en-US" altLang="ja-JP" sz="1300" b="0"/>
          </a:p>
        </p:txBody>
      </p:sp>
      <p:sp>
        <p:nvSpPr>
          <p:cNvPr id="49159"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57164A71-D20C-44EE-A53B-2F37D6AE10B5}" type="slidenum">
              <a:rPr lang="en-US" altLang="ja-JP" sz="1300" b="0"/>
              <a:pPr algn="r" eaLnBrk="1" hangingPunct="1"/>
              <a:t>13</a:t>
            </a:fld>
            <a:endParaRPr lang="en-US" altLang="ja-JP" sz="1300" b="0"/>
          </a:p>
        </p:txBody>
      </p:sp>
      <p:sp>
        <p:nvSpPr>
          <p:cNvPr id="49160" name="Rectangle 2"/>
          <p:cNvSpPr>
            <a:spLocks noGrp="1" noRot="1" noChangeAspect="1" noChangeArrowheads="1" noTextEdit="1"/>
          </p:cNvSpPr>
          <p:nvPr>
            <p:ph type="sldImg"/>
          </p:nvPr>
        </p:nvSpPr>
        <p:spPr>
          <a:xfrm>
            <a:off x="995363" y="766763"/>
            <a:ext cx="5116512" cy="3838575"/>
          </a:xfrm>
          <a:ln/>
        </p:spPr>
      </p:sp>
      <p:sp>
        <p:nvSpPr>
          <p:cNvPr id="49161"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501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1AD8A83-E103-4D8E-B90F-53203F1B8212}" type="datetime1">
              <a:rPr lang="ja-JP" altLang="en-US" b="0" smtClean="0"/>
              <a:t>2015/9/27</a:t>
            </a:fld>
            <a:endParaRPr lang="en-US" altLang="ja-JP" b="0" smtClean="0"/>
          </a:p>
        </p:txBody>
      </p:sp>
      <p:sp>
        <p:nvSpPr>
          <p:cNvPr id="5018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501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16698F50-C1F7-4CEC-89FC-152C3991ED7F}" type="slidenum">
              <a:rPr lang="en-US" altLang="ja-JP" b="0" smtClean="0"/>
              <a:pPr eaLnBrk="1" hangingPunct="1"/>
              <a:t>14</a:t>
            </a:fld>
            <a:endParaRPr lang="en-US" altLang="ja-JP" b="0" smtClean="0"/>
          </a:p>
        </p:txBody>
      </p:sp>
      <p:sp>
        <p:nvSpPr>
          <p:cNvPr id="50182"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EDFFB32A-888D-4A4E-9B57-7EF1DDB37295}" type="datetime1">
              <a:rPr lang="ja-JP" altLang="en-US" sz="1300" b="0"/>
              <a:pPr algn="r" eaLnBrk="1" hangingPunct="1"/>
              <a:t>2015/9/27</a:t>
            </a:fld>
            <a:endParaRPr lang="en-US" altLang="ja-JP" sz="1300" b="0"/>
          </a:p>
        </p:txBody>
      </p:sp>
      <p:sp>
        <p:nvSpPr>
          <p:cNvPr id="50183"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68980695-67D7-4008-A8C6-3E0629B2EE01}" type="slidenum">
              <a:rPr lang="en-US" altLang="ja-JP" sz="1300" b="0"/>
              <a:pPr algn="r" eaLnBrk="1" hangingPunct="1"/>
              <a:t>14</a:t>
            </a:fld>
            <a:endParaRPr lang="en-US" altLang="ja-JP" sz="1300" b="0"/>
          </a:p>
        </p:txBody>
      </p:sp>
      <p:sp>
        <p:nvSpPr>
          <p:cNvPr id="50184" name="Rectangle 2"/>
          <p:cNvSpPr>
            <a:spLocks noGrp="1" noRot="1" noChangeAspect="1" noChangeArrowheads="1" noTextEdit="1"/>
          </p:cNvSpPr>
          <p:nvPr>
            <p:ph type="sldImg"/>
          </p:nvPr>
        </p:nvSpPr>
        <p:spPr>
          <a:xfrm>
            <a:off x="995363" y="766763"/>
            <a:ext cx="5116512" cy="3838575"/>
          </a:xfrm>
          <a:ln/>
        </p:spPr>
      </p:sp>
      <p:sp>
        <p:nvSpPr>
          <p:cNvPr id="50185"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3B892E20-438C-467C-87CC-5648BA254C58}" type="datetime1">
              <a:rPr lang="ja-JP" altLang="en-US" b="0" smtClean="0"/>
              <a:t>2015/9/27</a:t>
            </a:fld>
            <a:endParaRPr lang="en-US" altLang="ja-JP" b="0" smtClean="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E39C717C-0FFF-4869-AF76-66CAC3A75EB0}" type="slidenum">
              <a:rPr lang="en-US" altLang="ja-JP" b="0" smtClean="0"/>
              <a:pPr eaLnBrk="1" hangingPunct="1"/>
              <a:t>15</a:t>
            </a:fld>
            <a:endParaRPr lang="en-US" altLang="ja-JP" b="0" smtClean="0"/>
          </a:p>
        </p:txBody>
      </p:sp>
      <p:sp>
        <p:nvSpPr>
          <p:cNvPr id="51206"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931520A9-2A1C-4176-A799-FFD9DF559020}" type="datetime1">
              <a:rPr lang="ja-JP" altLang="en-US" sz="1300" b="0"/>
              <a:pPr algn="r" eaLnBrk="1" hangingPunct="1"/>
              <a:t>2015/9/27</a:t>
            </a:fld>
            <a:endParaRPr lang="en-US" altLang="ja-JP" sz="1300" b="0"/>
          </a:p>
        </p:txBody>
      </p:sp>
      <p:sp>
        <p:nvSpPr>
          <p:cNvPr id="51207"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69C78E72-5DF8-4645-AE80-D799DDF5472F}" type="slidenum">
              <a:rPr lang="en-US" altLang="ja-JP" sz="1300" b="0"/>
              <a:pPr algn="r" eaLnBrk="1" hangingPunct="1"/>
              <a:t>15</a:t>
            </a:fld>
            <a:endParaRPr lang="en-US" altLang="ja-JP" sz="1300" b="0"/>
          </a:p>
        </p:txBody>
      </p:sp>
      <p:sp>
        <p:nvSpPr>
          <p:cNvPr id="51208" name="Rectangle 2"/>
          <p:cNvSpPr>
            <a:spLocks noGrp="1" noRot="1" noChangeAspect="1" noChangeArrowheads="1" noTextEdit="1"/>
          </p:cNvSpPr>
          <p:nvPr>
            <p:ph type="sldImg"/>
          </p:nvPr>
        </p:nvSpPr>
        <p:spPr>
          <a:xfrm>
            <a:off x="995363" y="766763"/>
            <a:ext cx="5116512" cy="3838575"/>
          </a:xfrm>
          <a:ln/>
        </p:spPr>
      </p:sp>
      <p:sp>
        <p:nvSpPr>
          <p:cNvPr id="51209"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522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0BDA0C92-3323-40B2-9F24-D5103E2C0E9B}" type="datetime1">
              <a:rPr lang="ja-JP" altLang="en-US" b="0" smtClean="0"/>
              <a:t>2015/9/27</a:t>
            </a:fld>
            <a:endParaRPr lang="en-US" altLang="ja-JP" b="0" smtClean="0"/>
          </a:p>
        </p:txBody>
      </p:sp>
      <p:sp>
        <p:nvSpPr>
          <p:cNvPr id="522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522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E17C3258-B60F-42C9-BA6A-55FEE2A9C11C}" type="slidenum">
              <a:rPr lang="en-US" altLang="ja-JP" b="0" smtClean="0"/>
              <a:pPr eaLnBrk="1" hangingPunct="1"/>
              <a:t>16</a:t>
            </a:fld>
            <a:endParaRPr lang="en-US" altLang="ja-JP" b="0" smtClean="0"/>
          </a:p>
        </p:txBody>
      </p:sp>
      <p:sp>
        <p:nvSpPr>
          <p:cNvPr id="52230"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FD7BDC26-D922-49A3-900E-2E7138A79614}" type="datetime1">
              <a:rPr lang="ja-JP" altLang="en-US" sz="1300" b="0"/>
              <a:pPr algn="r" eaLnBrk="1" hangingPunct="1"/>
              <a:t>2015/9/27</a:t>
            </a:fld>
            <a:endParaRPr lang="en-US" altLang="ja-JP" sz="1300" b="0"/>
          </a:p>
        </p:txBody>
      </p:sp>
      <p:sp>
        <p:nvSpPr>
          <p:cNvPr id="52231"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A2E77798-686D-4A66-BC9D-45C52174D20D}" type="slidenum">
              <a:rPr lang="en-US" altLang="ja-JP" sz="1300" b="0"/>
              <a:pPr algn="r" eaLnBrk="1" hangingPunct="1"/>
              <a:t>16</a:t>
            </a:fld>
            <a:endParaRPr lang="en-US" altLang="ja-JP" sz="1300" b="0"/>
          </a:p>
        </p:txBody>
      </p:sp>
      <p:sp>
        <p:nvSpPr>
          <p:cNvPr id="52232" name="Rectangle 2"/>
          <p:cNvSpPr>
            <a:spLocks noGrp="1" noRot="1" noChangeAspect="1" noChangeArrowheads="1" noTextEdit="1"/>
          </p:cNvSpPr>
          <p:nvPr>
            <p:ph type="sldImg"/>
          </p:nvPr>
        </p:nvSpPr>
        <p:spPr>
          <a:xfrm>
            <a:off x="995363" y="766763"/>
            <a:ext cx="5116512" cy="3838575"/>
          </a:xfrm>
          <a:ln/>
        </p:spPr>
      </p:sp>
      <p:sp>
        <p:nvSpPr>
          <p:cNvPr id="52233"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5714146C-1EB1-4A48-BAAC-94D26F54C9D4}" type="datetime1">
              <a:rPr lang="ja-JP" altLang="en-US" b="0" smtClean="0"/>
              <a:t>2015/9/27</a:t>
            </a:fld>
            <a:endParaRPr lang="en-US" altLang="ja-JP" b="0" smtClean="0"/>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3D0F679F-5CE4-47AE-A935-C1521EE83BD0}" type="slidenum">
              <a:rPr lang="en-US" altLang="ja-JP" b="0" smtClean="0"/>
              <a:pPr eaLnBrk="1" hangingPunct="1"/>
              <a:t>17</a:t>
            </a:fld>
            <a:endParaRPr lang="en-US" altLang="ja-JP" b="0" smtClean="0"/>
          </a:p>
        </p:txBody>
      </p:sp>
      <p:sp>
        <p:nvSpPr>
          <p:cNvPr id="53254"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D72DCD54-8B7E-453A-8FB7-E995E5734625}" type="datetime1">
              <a:rPr lang="ja-JP" altLang="en-US" sz="1300" b="0"/>
              <a:pPr algn="r" eaLnBrk="1" hangingPunct="1"/>
              <a:t>2015/9/27</a:t>
            </a:fld>
            <a:endParaRPr lang="en-US" altLang="ja-JP" sz="1300" b="0"/>
          </a:p>
        </p:txBody>
      </p:sp>
      <p:sp>
        <p:nvSpPr>
          <p:cNvPr id="53255"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0531A415-D031-4409-9A9F-0562C28EFECA}" type="slidenum">
              <a:rPr lang="en-US" altLang="ja-JP" sz="1300" b="0"/>
              <a:pPr algn="r" eaLnBrk="1" hangingPunct="1"/>
              <a:t>17</a:t>
            </a:fld>
            <a:endParaRPr lang="en-US" altLang="ja-JP" sz="1300" b="0"/>
          </a:p>
        </p:txBody>
      </p:sp>
      <p:sp>
        <p:nvSpPr>
          <p:cNvPr id="53256" name="Rectangle 2"/>
          <p:cNvSpPr>
            <a:spLocks noGrp="1" noRot="1" noChangeAspect="1" noChangeArrowheads="1" noTextEdit="1"/>
          </p:cNvSpPr>
          <p:nvPr>
            <p:ph type="sldImg"/>
          </p:nvPr>
        </p:nvSpPr>
        <p:spPr>
          <a:xfrm>
            <a:off x="995363" y="766763"/>
            <a:ext cx="5116512" cy="3838575"/>
          </a:xfrm>
          <a:ln/>
        </p:spPr>
      </p:sp>
      <p:sp>
        <p:nvSpPr>
          <p:cNvPr id="53257"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ln/>
        </p:spPr>
      </p:sp>
      <p:sp>
        <p:nvSpPr>
          <p:cNvPr id="5427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
        <p:nvSpPr>
          <p:cNvPr id="54276"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54277"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88F6A570-F419-40CD-8E03-A16E1A5ABE4F}" type="datetime1">
              <a:rPr lang="ja-JP" altLang="en-US" b="0" smtClean="0"/>
              <a:t>2015/9/27</a:t>
            </a:fld>
            <a:endParaRPr lang="en-US" altLang="ja-JP" b="0" smtClean="0"/>
          </a:p>
        </p:txBody>
      </p:sp>
      <p:sp>
        <p:nvSpPr>
          <p:cNvPr id="54278"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54279"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08CD9D2F-8B05-4562-9BB0-65FF04F2E205}" type="slidenum">
              <a:rPr lang="en-US" altLang="ja-JP" b="0" smtClean="0"/>
              <a:pPr eaLnBrk="1" hangingPunct="1"/>
              <a:t>18</a:t>
            </a:fld>
            <a:endParaRPr lang="en-US" altLang="ja-JP" b="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563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09EE39A2-6701-4707-89E0-C411AD3A7E65}" type="datetime1">
              <a:rPr lang="ja-JP" altLang="en-US" b="0" smtClean="0"/>
              <a:t>2015/9/27</a:t>
            </a:fld>
            <a:endParaRPr lang="en-US" altLang="ja-JP" b="0" smtClean="0"/>
          </a:p>
        </p:txBody>
      </p:sp>
      <p:sp>
        <p:nvSpPr>
          <p:cNvPr id="563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563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07FAD248-CFF4-477C-9433-E5F5A8943E03}" type="slidenum">
              <a:rPr lang="en-US" altLang="ja-JP" b="0" smtClean="0"/>
              <a:pPr eaLnBrk="1" hangingPunct="1"/>
              <a:t>19</a:t>
            </a:fld>
            <a:endParaRPr lang="en-US" altLang="ja-JP" b="0" smtClean="0"/>
          </a:p>
        </p:txBody>
      </p:sp>
      <p:sp>
        <p:nvSpPr>
          <p:cNvPr id="56326"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E4A3F625-B94E-4476-8AB8-C1A826D821D4}" type="datetime1">
              <a:rPr lang="ja-JP" altLang="en-US" sz="1300" b="0"/>
              <a:pPr algn="r" eaLnBrk="1" hangingPunct="1"/>
              <a:t>2015/9/27</a:t>
            </a:fld>
            <a:endParaRPr lang="en-US" altLang="ja-JP" sz="1300" b="0"/>
          </a:p>
        </p:txBody>
      </p:sp>
      <p:sp>
        <p:nvSpPr>
          <p:cNvPr id="56327"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938F28F9-21D2-4E0A-BDBE-D44BCCB2335A}" type="slidenum">
              <a:rPr lang="en-US" altLang="ja-JP" sz="1300" b="0"/>
              <a:pPr algn="r" eaLnBrk="1" hangingPunct="1"/>
              <a:t>19</a:t>
            </a:fld>
            <a:endParaRPr lang="en-US" altLang="ja-JP" sz="1300" b="0"/>
          </a:p>
        </p:txBody>
      </p:sp>
      <p:sp>
        <p:nvSpPr>
          <p:cNvPr id="56328" name="Rectangle 2"/>
          <p:cNvSpPr>
            <a:spLocks noGrp="1" noRot="1" noChangeAspect="1" noChangeArrowheads="1" noTextEdit="1"/>
          </p:cNvSpPr>
          <p:nvPr>
            <p:ph type="sldImg"/>
          </p:nvPr>
        </p:nvSpPr>
        <p:spPr>
          <a:xfrm>
            <a:off x="995363" y="766763"/>
            <a:ext cx="5116512" cy="3838575"/>
          </a:xfrm>
          <a:ln/>
        </p:spPr>
      </p:sp>
      <p:sp>
        <p:nvSpPr>
          <p:cNvPr id="56329"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CF41F8FA-B858-4757-97E7-B93B60B59406}" type="datetime1">
              <a:rPr lang="ja-JP" altLang="en-US" b="0" smtClean="0"/>
              <a:t>2015/9/27</a:t>
            </a:fld>
            <a:endParaRPr lang="en-US" altLang="ja-JP" b="0" smtClean="0"/>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E330B55-880E-4265-ABD2-74C3C9891F38}" type="slidenum">
              <a:rPr lang="en-US" altLang="ja-JP" b="0" smtClean="0"/>
              <a:pPr eaLnBrk="1" hangingPunct="1"/>
              <a:t>20</a:t>
            </a:fld>
            <a:endParaRPr lang="en-US" altLang="ja-JP" b="0" smtClean="0"/>
          </a:p>
        </p:txBody>
      </p:sp>
      <p:sp>
        <p:nvSpPr>
          <p:cNvPr id="58374"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E16583F4-9B94-4C87-9D49-EAAE52668F6A}" type="datetime1">
              <a:rPr lang="ja-JP" altLang="en-US" sz="1300" b="0"/>
              <a:pPr algn="r" eaLnBrk="1" hangingPunct="1"/>
              <a:t>2015/9/27</a:t>
            </a:fld>
            <a:endParaRPr lang="en-US" altLang="ja-JP" sz="1300" b="0"/>
          </a:p>
        </p:txBody>
      </p:sp>
      <p:sp>
        <p:nvSpPr>
          <p:cNvPr id="58375"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607A807E-CF4F-48EC-806D-0DE66E745B2A}" type="slidenum">
              <a:rPr lang="en-US" altLang="ja-JP" sz="1300" b="0"/>
              <a:pPr algn="r" eaLnBrk="1" hangingPunct="1"/>
              <a:t>20</a:t>
            </a:fld>
            <a:endParaRPr lang="en-US" altLang="ja-JP" sz="1300" b="0"/>
          </a:p>
        </p:txBody>
      </p:sp>
      <p:sp>
        <p:nvSpPr>
          <p:cNvPr id="58376" name="Rectangle 2"/>
          <p:cNvSpPr>
            <a:spLocks noGrp="1" noRot="1" noChangeAspect="1" noChangeArrowheads="1" noTextEdit="1"/>
          </p:cNvSpPr>
          <p:nvPr>
            <p:ph type="sldImg"/>
          </p:nvPr>
        </p:nvSpPr>
        <p:spPr>
          <a:xfrm>
            <a:off x="995363" y="766763"/>
            <a:ext cx="5116512" cy="3838575"/>
          </a:xfrm>
          <a:ln/>
        </p:spPr>
      </p:sp>
      <p:sp>
        <p:nvSpPr>
          <p:cNvPr id="58377"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9074237B-FE4E-423A-B36D-4EAF0890F9AE}" type="datetime1">
              <a:rPr lang="ja-JP" altLang="en-US" b="0" smtClean="0"/>
              <a:t>2015/9/27</a:t>
            </a:fld>
            <a:endParaRPr lang="en-US" altLang="ja-JP" b="0" smtClean="0"/>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AF2E4A3F-0EE0-4D9A-919F-58688D2A0599}" type="slidenum">
              <a:rPr lang="en-US" altLang="ja-JP" b="0" smtClean="0"/>
              <a:pPr eaLnBrk="1" hangingPunct="1"/>
              <a:t>21</a:t>
            </a:fld>
            <a:endParaRPr lang="en-US" altLang="ja-JP" b="0" smtClean="0"/>
          </a:p>
        </p:txBody>
      </p:sp>
      <p:sp>
        <p:nvSpPr>
          <p:cNvPr id="59398"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940721F1-D91E-4135-8CA5-5EA01AB583BE}" type="datetime1">
              <a:rPr lang="ja-JP" altLang="en-US" sz="1300" b="0"/>
              <a:pPr algn="r" eaLnBrk="1" hangingPunct="1"/>
              <a:t>2015/9/27</a:t>
            </a:fld>
            <a:endParaRPr lang="en-US" altLang="ja-JP" sz="1300" b="0"/>
          </a:p>
        </p:txBody>
      </p:sp>
      <p:sp>
        <p:nvSpPr>
          <p:cNvPr id="59399"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B8E0613B-B9FA-450D-88E5-15872EDD0CF4}" type="slidenum">
              <a:rPr lang="en-US" altLang="ja-JP" sz="1300" b="0"/>
              <a:pPr algn="r" eaLnBrk="1" hangingPunct="1"/>
              <a:t>21</a:t>
            </a:fld>
            <a:endParaRPr lang="en-US" altLang="ja-JP" sz="1300" b="0"/>
          </a:p>
        </p:txBody>
      </p:sp>
      <p:sp>
        <p:nvSpPr>
          <p:cNvPr id="59400" name="Rectangle 2"/>
          <p:cNvSpPr>
            <a:spLocks noGrp="1" noRot="1" noChangeAspect="1" noChangeArrowheads="1" noTextEdit="1"/>
          </p:cNvSpPr>
          <p:nvPr>
            <p:ph type="sldImg"/>
          </p:nvPr>
        </p:nvSpPr>
        <p:spPr>
          <a:xfrm>
            <a:off x="995363" y="766763"/>
            <a:ext cx="5116512" cy="3838575"/>
          </a:xfrm>
          <a:ln/>
        </p:spPr>
      </p:sp>
      <p:sp>
        <p:nvSpPr>
          <p:cNvPr id="59401"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604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836DC9D-F062-4DF4-B117-C2A845D602C0}" type="datetime1">
              <a:rPr lang="ja-JP" altLang="en-US" b="0" smtClean="0"/>
              <a:t>2015/9/27</a:t>
            </a:fld>
            <a:endParaRPr lang="en-US" altLang="ja-JP" b="0" smtClean="0"/>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18F7CFA-B158-4BCB-BCB9-67079D65C34C}" type="slidenum">
              <a:rPr lang="en-US" altLang="ja-JP" b="0" smtClean="0"/>
              <a:pPr eaLnBrk="1" hangingPunct="1"/>
              <a:t>22</a:t>
            </a:fld>
            <a:endParaRPr lang="en-US" altLang="ja-JP" b="0" smtClean="0"/>
          </a:p>
        </p:txBody>
      </p:sp>
      <p:sp>
        <p:nvSpPr>
          <p:cNvPr id="60422"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FFD9DD8A-D118-46E2-93E7-56CB5A7E374A}" type="datetime1">
              <a:rPr lang="ja-JP" altLang="en-US" sz="1300" b="0"/>
              <a:pPr algn="r" eaLnBrk="1" hangingPunct="1"/>
              <a:t>2015/9/27</a:t>
            </a:fld>
            <a:endParaRPr lang="en-US" altLang="ja-JP" sz="1300" b="0"/>
          </a:p>
        </p:txBody>
      </p:sp>
      <p:sp>
        <p:nvSpPr>
          <p:cNvPr id="60423"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7926D5BF-6CE4-4B22-B73A-8C78B668EBA5}" type="slidenum">
              <a:rPr lang="en-US" altLang="ja-JP" sz="1300" b="0"/>
              <a:pPr algn="r" eaLnBrk="1" hangingPunct="1"/>
              <a:t>22</a:t>
            </a:fld>
            <a:endParaRPr lang="en-US" altLang="ja-JP" sz="1300" b="0"/>
          </a:p>
        </p:txBody>
      </p:sp>
      <p:sp>
        <p:nvSpPr>
          <p:cNvPr id="60424" name="Rectangle 2"/>
          <p:cNvSpPr>
            <a:spLocks noGrp="1" noRot="1" noChangeAspect="1" noChangeArrowheads="1" noTextEdit="1"/>
          </p:cNvSpPr>
          <p:nvPr>
            <p:ph type="sldImg"/>
          </p:nvPr>
        </p:nvSpPr>
        <p:spPr>
          <a:xfrm>
            <a:off x="995363" y="766763"/>
            <a:ext cx="5116512" cy="3838575"/>
          </a:xfrm>
          <a:ln/>
        </p:spPr>
      </p:sp>
      <p:sp>
        <p:nvSpPr>
          <p:cNvPr id="60425"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378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336FDD72-4AE6-42E4-BB33-3ACD1DAB6B3B}" type="datetime1">
              <a:rPr lang="ja-JP" altLang="en-US" b="0" smtClean="0"/>
              <a:t>2015/9/27</a:t>
            </a:fld>
            <a:endParaRPr lang="en-US" altLang="ja-JP" b="0" smtClean="0"/>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1F64286D-604F-418E-A021-0A97CA5C468E}" type="slidenum">
              <a:rPr lang="en-US" altLang="ja-JP" b="0" smtClean="0"/>
              <a:pPr eaLnBrk="1" hangingPunct="1"/>
              <a:t>4</a:t>
            </a:fld>
            <a:endParaRPr lang="en-US" altLang="ja-JP" b="0" smtClean="0"/>
          </a:p>
        </p:txBody>
      </p:sp>
      <p:sp>
        <p:nvSpPr>
          <p:cNvPr id="37894"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81FEFB44-FF4A-4C4C-9F4B-CE9E82C5E169}" type="datetime1">
              <a:rPr lang="ja-JP" altLang="en-US" sz="1300" b="0"/>
              <a:pPr algn="r" eaLnBrk="1" hangingPunct="1"/>
              <a:t>2015/9/27</a:t>
            </a:fld>
            <a:endParaRPr lang="en-US" altLang="ja-JP" sz="1300" b="0"/>
          </a:p>
        </p:txBody>
      </p:sp>
      <p:sp>
        <p:nvSpPr>
          <p:cNvPr id="37895"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7D9DB957-92E6-4BEF-BAB8-EA9E98BDE0DF}" type="slidenum">
              <a:rPr lang="en-US" altLang="ja-JP" sz="1300" b="0"/>
              <a:pPr algn="r" eaLnBrk="1" hangingPunct="1"/>
              <a:t>4</a:t>
            </a:fld>
            <a:endParaRPr lang="en-US" altLang="ja-JP" sz="1300" b="0"/>
          </a:p>
        </p:txBody>
      </p:sp>
      <p:sp>
        <p:nvSpPr>
          <p:cNvPr id="37896" name="Rectangle 2"/>
          <p:cNvSpPr>
            <a:spLocks noGrp="1" noRot="1" noChangeAspect="1" noChangeArrowheads="1" noTextEdit="1"/>
          </p:cNvSpPr>
          <p:nvPr>
            <p:ph type="sldImg"/>
          </p:nvPr>
        </p:nvSpPr>
        <p:spPr>
          <a:xfrm>
            <a:off x="995363" y="766763"/>
            <a:ext cx="5116512" cy="3838575"/>
          </a:xfrm>
          <a:ln/>
        </p:spPr>
      </p:sp>
      <p:sp>
        <p:nvSpPr>
          <p:cNvPr id="37897"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614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53B2FB4-9C36-4C05-B0E5-401EA50294F5}" type="datetime1">
              <a:rPr lang="ja-JP" altLang="en-US" b="0" smtClean="0"/>
              <a:t>2015/9/27</a:t>
            </a:fld>
            <a:endParaRPr lang="en-US" altLang="ja-JP" b="0" smtClean="0"/>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8AEE5434-6FCF-4B54-9C7C-837842413645}" type="slidenum">
              <a:rPr lang="en-US" altLang="ja-JP" b="0" smtClean="0"/>
              <a:pPr eaLnBrk="1" hangingPunct="1"/>
              <a:t>23</a:t>
            </a:fld>
            <a:endParaRPr lang="en-US" altLang="ja-JP" b="0" smtClean="0"/>
          </a:p>
        </p:txBody>
      </p:sp>
      <p:sp>
        <p:nvSpPr>
          <p:cNvPr id="61446"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3132D28E-6A78-47A0-A57A-048E19EC3AA0}" type="datetime1">
              <a:rPr lang="ja-JP" altLang="en-US" sz="1300" b="0"/>
              <a:pPr algn="r" eaLnBrk="1" hangingPunct="1"/>
              <a:t>2015/9/27</a:t>
            </a:fld>
            <a:endParaRPr lang="en-US" altLang="ja-JP" sz="1300" b="0"/>
          </a:p>
        </p:txBody>
      </p:sp>
      <p:sp>
        <p:nvSpPr>
          <p:cNvPr id="61447"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432DBE30-F0F8-4E38-99A1-3B7CA311811C}" type="slidenum">
              <a:rPr lang="en-US" altLang="ja-JP" sz="1300" b="0"/>
              <a:pPr algn="r" eaLnBrk="1" hangingPunct="1"/>
              <a:t>23</a:t>
            </a:fld>
            <a:endParaRPr lang="en-US" altLang="ja-JP" sz="1300" b="0"/>
          </a:p>
        </p:txBody>
      </p:sp>
      <p:sp>
        <p:nvSpPr>
          <p:cNvPr id="61448" name="Rectangle 2"/>
          <p:cNvSpPr>
            <a:spLocks noGrp="1" noRot="1" noChangeAspect="1" noChangeArrowheads="1" noTextEdit="1"/>
          </p:cNvSpPr>
          <p:nvPr>
            <p:ph type="sldImg"/>
          </p:nvPr>
        </p:nvSpPr>
        <p:spPr>
          <a:xfrm>
            <a:off x="995363" y="766763"/>
            <a:ext cx="5116512" cy="3838575"/>
          </a:xfrm>
          <a:ln/>
        </p:spPr>
      </p:sp>
      <p:sp>
        <p:nvSpPr>
          <p:cNvPr id="61449"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624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43A1AB0-F1FD-467D-A321-700671342C4A}" type="datetime1">
              <a:rPr lang="ja-JP" altLang="en-US" b="0" smtClean="0"/>
              <a:t>2015/9/27</a:t>
            </a:fld>
            <a:endParaRPr lang="en-US" altLang="ja-JP" b="0" smtClean="0"/>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2CDB7F0F-10F5-46A7-B3A0-690D3543C45A}" type="slidenum">
              <a:rPr lang="en-US" altLang="ja-JP" b="0" smtClean="0"/>
              <a:pPr eaLnBrk="1" hangingPunct="1"/>
              <a:t>24</a:t>
            </a:fld>
            <a:endParaRPr lang="en-US" altLang="ja-JP" b="0" smtClean="0"/>
          </a:p>
        </p:txBody>
      </p:sp>
      <p:sp>
        <p:nvSpPr>
          <p:cNvPr id="62470"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81302FBF-88E2-4C94-8627-D21C5E51D444}" type="datetime1">
              <a:rPr lang="ja-JP" altLang="en-US" sz="1300" b="0"/>
              <a:pPr algn="r" eaLnBrk="1" hangingPunct="1"/>
              <a:t>2015/9/27</a:t>
            </a:fld>
            <a:endParaRPr lang="en-US" altLang="ja-JP" sz="1300" b="0"/>
          </a:p>
        </p:txBody>
      </p:sp>
      <p:sp>
        <p:nvSpPr>
          <p:cNvPr id="62471"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032F1069-F17B-4E9F-94B3-586B476BA8F4}" type="slidenum">
              <a:rPr lang="en-US" altLang="ja-JP" sz="1300" b="0"/>
              <a:pPr algn="r" eaLnBrk="1" hangingPunct="1"/>
              <a:t>24</a:t>
            </a:fld>
            <a:endParaRPr lang="en-US" altLang="ja-JP" sz="1300" b="0"/>
          </a:p>
        </p:txBody>
      </p:sp>
      <p:sp>
        <p:nvSpPr>
          <p:cNvPr id="62472" name="Rectangle 2"/>
          <p:cNvSpPr>
            <a:spLocks noGrp="1" noRot="1" noChangeAspect="1" noChangeArrowheads="1" noTextEdit="1"/>
          </p:cNvSpPr>
          <p:nvPr>
            <p:ph type="sldImg"/>
          </p:nvPr>
        </p:nvSpPr>
        <p:spPr>
          <a:xfrm>
            <a:off x="995363" y="766763"/>
            <a:ext cx="5116512" cy="3838575"/>
          </a:xfrm>
          <a:ln/>
        </p:spPr>
      </p:sp>
      <p:sp>
        <p:nvSpPr>
          <p:cNvPr id="62473"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634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900C548F-31C5-4AAB-A50C-CECFE2C216DC}" type="datetime1">
              <a:rPr lang="ja-JP" altLang="en-US" b="0" smtClean="0"/>
              <a:t>2015/9/27</a:t>
            </a:fld>
            <a:endParaRPr lang="en-US" altLang="ja-JP" b="0" smtClean="0"/>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CE02C41D-ED60-4669-90A2-B90D787A679A}" type="slidenum">
              <a:rPr lang="en-US" altLang="ja-JP" b="0" smtClean="0"/>
              <a:pPr eaLnBrk="1" hangingPunct="1"/>
              <a:t>25</a:t>
            </a:fld>
            <a:endParaRPr lang="en-US" altLang="ja-JP" b="0" smtClean="0"/>
          </a:p>
        </p:txBody>
      </p:sp>
      <p:sp>
        <p:nvSpPr>
          <p:cNvPr id="63494"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1ABF56F5-C34A-4B65-B04E-7C89C44CE2CD}" type="datetime1">
              <a:rPr lang="ja-JP" altLang="en-US" sz="1300" b="0"/>
              <a:pPr algn="r" eaLnBrk="1" hangingPunct="1"/>
              <a:t>2015/9/27</a:t>
            </a:fld>
            <a:endParaRPr lang="en-US" altLang="ja-JP" sz="1300" b="0"/>
          </a:p>
        </p:txBody>
      </p:sp>
      <p:sp>
        <p:nvSpPr>
          <p:cNvPr id="63495"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F2F9AF32-256A-4381-AD2F-433A480FD4FD}" type="slidenum">
              <a:rPr lang="en-US" altLang="ja-JP" sz="1300" b="0"/>
              <a:pPr algn="r" eaLnBrk="1" hangingPunct="1"/>
              <a:t>25</a:t>
            </a:fld>
            <a:endParaRPr lang="en-US" altLang="ja-JP" sz="1300" b="0"/>
          </a:p>
        </p:txBody>
      </p:sp>
      <p:sp>
        <p:nvSpPr>
          <p:cNvPr id="63496" name="Rectangle 2"/>
          <p:cNvSpPr>
            <a:spLocks noGrp="1" noRot="1" noChangeAspect="1" noChangeArrowheads="1" noTextEdit="1"/>
          </p:cNvSpPr>
          <p:nvPr>
            <p:ph type="sldImg"/>
          </p:nvPr>
        </p:nvSpPr>
        <p:spPr>
          <a:xfrm>
            <a:off x="995363" y="766763"/>
            <a:ext cx="5116512" cy="3838575"/>
          </a:xfrm>
          <a:ln/>
        </p:spPr>
      </p:sp>
      <p:sp>
        <p:nvSpPr>
          <p:cNvPr id="63497"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645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C8535064-FF8D-4864-9555-63F4B2C9F494}" type="datetime1">
              <a:rPr lang="ja-JP" altLang="en-US" b="0" smtClean="0"/>
              <a:t>2015/9/27</a:t>
            </a:fld>
            <a:endParaRPr lang="en-US" altLang="ja-JP" b="0" smtClean="0"/>
          </a:p>
        </p:txBody>
      </p:sp>
      <p:sp>
        <p:nvSpPr>
          <p:cNvPr id="645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645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6CA4C34-4A7C-471C-81FA-4496AD6E204B}" type="slidenum">
              <a:rPr lang="en-US" altLang="ja-JP" b="0" smtClean="0"/>
              <a:pPr eaLnBrk="1" hangingPunct="1"/>
              <a:t>26</a:t>
            </a:fld>
            <a:endParaRPr lang="en-US" altLang="ja-JP" b="0" smtClean="0"/>
          </a:p>
        </p:txBody>
      </p:sp>
      <p:sp>
        <p:nvSpPr>
          <p:cNvPr id="64518"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D3393557-7F0A-473C-B524-29A304DEE59C}" type="datetime1">
              <a:rPr lang="ja-JP" altLang="en-US" sz="1300" b="0"/>
              <a:pPr algn="r" eaLnBrk="1" hangingPunct="1"/>
              <a:t>2015/9/27</a:t>
            </a:fld>
            <a:endParaRPr lang="en-US" altLang="ja-JP" sz="1300" b="0"/>
          </a:p>
        </p:txBody>
      </p:sp>
      <p:sp>
        <p:nvSpPr>
          <p:cNvPr id="64519"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25006132-3278-4E6C-B90E-FF14DC2A88FD}" type="slidenum">
              <a:rPr lang="en-US" altLang="ja-JP" sz="1300" b="0"/>
              <a:pPr algn="r" eaLnBrk="1" hangingPunct="1"/>
              <a:t>26</a:t>
            </a:fld>
            <a:endParaRPr lang="en-US" altLang="ja-JP" sz="1300" b="0"/>
          </a:p>
        </p:txBody>
      </p:sp>
      <p:sp>
        <p:nvSpPr>
          <p:cNvPr id="64520" name="Rectangle 2"/>
          <p:cNvSpPr>
            <a:spLocks noGrp="1" noRot="1" noChangeAspect="1" noChangeArrowheads="1" noTextEdit="1"/>
          </p:cNvSpPr>
          <p:nvPr>
            <p:ph type="sldImg"/>
          </p:nvPr>
        </p:nvSpPr>
        <p:spPr>
          <a:xfrm>
            <a:off x="995363" y="766763"/>
            <a:ext cx="5116512" cy="3838575"/>
          </a:xfrm>
          <a:ln/>
        </p:spPr>
      </p:sp>
      <p:sp>
        <p:nvSpPr>
          <p:cNvPr id="64521"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a:ln/>
        </p:spPr>
      </p:sp>
      <p:sp>
        <p:nvSpPr>
          <p:cNvPr id="65539"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
        <p:nvSpPr>
          <p:cNvPr id="65540"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65541"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A4DF2FE4-98B7-4049-8AEA-89645569F374}" type="datetime1">
              <a:rPr lang="ja-JP" altLang="en-US" b="0" smtClean="0"/>
              <a:t>2015/9/27</a:t>
            </a:fld>
            <a:endParaRPr lang="en-US" altLang="ja-JP" b="0" smtClean="0"/>
          </a:p>
        </p:txBody>
      </p:sp>
      <p:sp>
        <p:nvSpPr>
          <p:cNvPr id="65542"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65543"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39DA7076-8E85-4225-B3FF-4AC328FE3266}" type="slidenum">
              <a:rPr lang="en-US" altLang="ja-JP" b="0" smtClean="0"/>
              <a:pPr eaLnBrk="1" hangingPunct="1"/>
              <a:t>27</a:t>
            </a:fld>
            <a:endParaRPr lang="en-US" altLang="ja-JP" b="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210981C4-BF5A-44A0-B2FD-1A18D8523E10}" type="datetime1">
              <a:rPr lang="ja-JP" altLang="en-US" b="0" smtClean="0"/>
              <a:t>2015/9/27</a:t>
            </a:fld>
            <a:endParaRPr lang="en-US" altLang="ja-JP" b="0" smtClean="0"/>
          </a:p>
        </p:txBody>
      </p:sp>
      <p:sp>
        <p:nvSpPr>
          <p:cNvPr id="665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665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674549B-2DEB-4B50-B770-9053C2727A48}" type="slidenum">
              <a:rPr lang="en-US" altLang="ja-JP" b="0" smtClean="0"/>
              <a:pPr eaLnBrk="1" hangingPunct="1"/>
              <a:t>29</a:t>
            </a:fld>
            <a:endParaRPr lang="en-US" altLang="ja-JP" b="0" smtClean="0"/>
          </a:p>
        </p:txBody>
      </p:sp>
      <p:sp>
        <p:nvSpPr>
          <p:cNvPr id="66566"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02A14505-AA4C-4FBD-A024-7CEB842FE6D8}" type="datetime1">
              <a:rPr lang="ja-JP" altLang="en-US" sz="1300" b="0"/>
              <a:pPr algn="r" eaLnBrk="1" hangingPunct="1"/>
              <a:t>2015/9/27</a:t>
            </a:fld>
            <a:endParaRPr lang="en-US" altLang="ja-JP" sz="1300" b="0"/>
          </a:p>
        </p:txBody>
      </p:sp>
      <p:sp>
        <p:nvSpPr>
          <p:cNvPr id="66567"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8C4E6D46-5AEC-4E62-8F81-1F0D3D9AF450}" type="slidenum">
              <a:rPr lang="en-US" altLang="ja-JP" sz="1300" b="0"/>
              <a:pPr algn="r" eaLnBrk="1" hangingPunct="1"/>
              <a:t>29</a:t>
            </a:fld>
            <a:endParaRPr lang="en-US" altLang="ja-JP" sz="1300" b="0"/>
          </a:p>
        </p:txBody>
      </p:sp>
      <p:sp>
        <p:nvSpPr>
          <p:cNvPr id="66568" name="Rectangle 2"/>
          <p:cNvSpPr>
            <a:spLocks noGrp="1" noRot="1" noChangeAspect="1" noChangeArrowheads="1" noTextEdit="1"/>
          </p:cNvSpPr>
          <p:nvPr>
            <p:ph type="sldImg"/>
          </p:nvPr>
        </p:nvSpPr>
        <p:spPr>
          <a:xfrm>
            <a:off x="995363" y="766763"/>
            <a:ext cx="5116512" cy="3838575"/>
          </a:xfrm>
          <a:ln/>
        </p:spPr>
      </p:sp>
      <p:sp>
        <p:nvSpPr>
          <p:cNvPr id="66569"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419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BBAFB922-2D45-4CBB-A022-04A14B5E0092}" type="datetime1">
              <a:rPr lang="ja-JP" altLang="en-US" b="0" smtClean="0"/>
              <a:t>2015/9/27</a:t>
            </a:fld>
            <a:endParaRPr lang="en-US" altLang="ja-JP" b="0" smtClean="0"/>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099385B9-CB81-46AA-A7FA-76F9B15D5F14}" type="slidenum">
              <a:rPr lang="en-US" altLang="ja-JP" b="0" smtClean="0"/>
              <a:pPr eaLnBrk="1" hangingPunct="1"/>
              <a:t>5</a:t>
            </a:fld>
            <a:endParaRPr lang="en-US" altLang="ja-JP" b="0" smtClean="0"/>
          </a:p>
        </p:txBody>
      </p:sp>
      <p:sp>
        <p:nvSpPr>
          <p:cNvPr id="41990"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40A0ABAC-2125-4DA0-BD9C-D2B174B23168}" type="datetime1">
              <a:rPr lang="ja-JP" altLang="en-US" sz="1300" b="0"/>
              <a:pPr algn="r" eaLnBrk="1" hangingPunct="1"/>
              <a:t>2015/9/27</a:t>
            </a:fld>
            <a:endParaRPr lang="en-US" altLang="ja-JP" sz="1300" b="0"/>
          </a:p>
        </p:txBody>
      </p:sp>
      <p:sp>
        <p:nvSpPr>
          <p:cNvPr id="41991"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EB2E41A3-196C-47DB-A0AE-5C0993779E23}" type="slidenum">
              <a:rPr lang="en-US" altLang="ja-JP" sz="1300" b="0"/>
              <a:pPr algn="r" eaLnBrk="1" hangingPunct="1"/>
              <a:t>5</a:t>
            </a:fld>
            <a:endParaRPr lang="en-US" altLang="ja-JP" sz="1300" b="0"/>
          </a:p>
        </p:txBody>
      </p:sp>
      <p:sp>
        <p:nvSpPr>
          <p:cNvPr id="41992" name="Rectangle 2"/>
          <p:cNvSpPr>
            <a:spLocks noGrp="1" noRot="1" noChangeAspect="1" noChangeArrowheads="1" noTextEdit="1"/>
          </p:cNvSpPr>
          <p:nvPr>
            <p:ph type="sldImg"/>
          </p:nvPr>
        </p:nvSpPr>
        <p:spPr>
          <a:xfrm>
            <a:off x="995363" y="766763"/>
            <a:ext cx="5116512" cy="3838575"/>
          </a:xfrm>
          <a:ln/>
        </p:spPr>
      </p:sp>
      <p:sp>
        <p:nvSpPr>
          <p:cNvPr id="41993"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C16FDE7E-E2B2-4826-91E0-22D0C60DF634}" type="datetime1">
              <a:rPr lang="ja-JP" altLang="en-US" b="0" smtClean="0"/>
              <a:t>2015/9/27</a:t>
            </a:fld>
            <a:endParaRPr lang="en-US" altLang="ja-JP" b="0" smtClean="0"/>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BE93EC69-1237-455A-9599-2310A4C70E1E}" type="slidenum">
              <a:rPr lang="en-US" altLang="ja-JP" b="0" smtClean="0"/>
              <a:pPr eaLnBrk="1" hangingPunct="1"/>
              <a:t>6</a:t>
            </a:fld>
            <a:endParaRPr lang="en-US" altLang="ja-JP" b="0" smtClean="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440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E64845E6-9A42-47E9-90CA-3F72A6058E82}" type="datetime1">
              <a:rPr lang="ja-JP" altLang="en-US" b="0" smtClean="0"/>
              <a:t>2015/9/27</a:t>
            </a:fld>
            <a:endParaRPr lang="en-US" altLang="ja-JP" b="0" smtClean="0"/>
          </a:p>
        </p:txBody>
      </p:sp>
      <p:sp>
        <p:nvSpPr>
          <p:cNvPr id="440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7E8FE0C6-A3C4-4135-930C-DA8C5199009F}" type="slidenum">
              <a:rPr lang="en-US" altLang="ja-JP" b="0" smtClean="0"/>
              <a:pPr eaLnBrk="1" hangingPunct="1"/>
              <a:t>7</a:t>
            </a:fld>
            <a:endParaRPr lang="en-US" altLang="ja-JP" b="0" smtClean="0"/>
          </a:p>
        </p:txBody>
      </p:sp>
      <p:sp>
        <p:nvSpPr>
          <p:cNvPr id="44038"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B0973CB5-A3CF-4924-A81E-9B857AB76AB9}" type="datetime1">
              <a:rPr lang="ja-JP" altLang="en-US" sz="1300" b="0"/>
              <a:pPr algn="r" eaLnBrk="1" hangingPunct="1"/>
              <a:t>2015/9/27</a:t>
            </a:fld>
            <a:endParaRPr lang="en-US" altLang="ja-JP" sz="1300" b="0"/>
          </a:p>
        </p:txBody>
      </p:sp>
      <p:sp>
        <p:nvSpPr>
          <p:cNvPr id="44039"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B2C30A7E-81C7-4135-A9BC-3894FA09F5EB}" type="slidenum">
              <a:rPr lang="en-US" altLang="ja-JP" sz="1300" b="0"/>
              <a:pPr algn="r" eaLnBrk="1" hangingPunct="1"/>
              <a:t>7</a:t>
            </a:fld>
            <a:endParaRPr lang="en-US" altLang="ja-JP" sz="1300" b="0"/>
          </a:p>
        </p:txBody>
      </p:sp>
      <p:sp>
        <p:nvSpPr>
          <p:cNvPr id="44040" name="Rectangle 2"/>
          <p:cNvSpPr>
            <a:spLocks noGrp="1" noRot="1" noChangeAspect="1" noChangeArrowheads="1" noTextEdit="1"/>
          </p:cNvSpPr>
          <p:nvPr>
            <p:ph type="sldImg"/>
          </p:nvPr>
        </p:nvSpPr>
        <p:spPr>
          <a:xfrm>
            <a:off x="995363" y="766763"/>
            <a:ext cx="5116512" cy="3838575"/>
          </a:xfrm>
          <a:ln/>
        </p:spPr>
      </p:sp>
      <p:sp>
        <p:nvSpPr>
          <p:cNvPr id="44041"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450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3A37A617-DA42-4F2C-81AE-BC4DBA3DC52C}" type="datetime1">
              <a:rPr lang="ja-JP" altLang="en-US" b="0" smtClean="0"/>
              <a:t>2015/9/27</a:t>
            </a:fld>
            <a:endParaRPr lang="en-US" altLang="ja-JP" b="0" smtClean="0"/>
          </a:p>
        </p:txBody>
      </p:sp>
      <p:sp>
        <p:nvSpPr>
          <p:cNvPr id="450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E1637EA8-3F99-4296-BAF4-10631C97FFAC}" type="slidenum">
              <a:rPr lang="en-US" altLang="ja-JP" b="0" smtClean="0"/>
              <a:pPr eaLnBrk="1" hangingPunct="1"/>
              <a:t>8</a:t>
            </a:fld>
            <a:endParaRPr lang="en-US" altLang="ja-JP" b="0" smtClean="0"/>
          </a:p>
        </p:txBody>
      </p:sp>
      <p:sp>
        <p:nvSpPr>
          <p:cNvPr id="45062"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89064282-BA0D-4CC7-BC70-14827BE25DBA}" type="datetime1">
              <a:rPr lang="ja-JP" altLang="en-US" sz="1300" b="0"/>
              <a:pPr algn="r" eaLnBrk="1" hangingPunct="1"/>
              <a:t>2015/9/27</a:t>
            </a:fld>
            <a:endParaRPr lang="en-US" altLang="ja-JP" sz="1300" b="0"/>
          </a:p>
        </p:txBody>
      </p:sp>
      <p:sp>
        <p:nvSpPr>
          <p:cNvPr id="45063"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5ABC93F5-3950-4FDF-B73C-72388B46B76D}" type="slidenum">
              <a:rPr lang="en-US" altLang="ja-JP" sz="1300" b="0"/>
              <a:pPr algn="r" eaLnBrk="1" hangingPunct="1"/>
              <a:t>8</a:t>
            </a:fld>
            <a:endParaRPr lang="en-US" altLang="ja-JP" sz="1300" b="0"/>
          </a:p>
        </p:txBody>
      </p:sp>
      <p:sp>
        <p:nvSpPr>
          <p:cNvPr id="45064" name="Rectangle 2"/>
          <p:cNvSpPr>
            <a:spLocks noGrp="1" noRot="1" noChangeAspect="1" noChangeArrowheads="1" noTextEdit="1"/>
          </p:cNvSpPr>
          <p:nvPr>
            <p:ph type="sldImg"/>
          </p:nvPr>
        </p:nvSpPr>
        <p:spPr>
          <a:xfrm>
            <a:off x="995363" y="766763"/>
            <a:ext cx="5116512" cy="3838575"/>
          </a:xfrm>
          <a:ln/>
        </p:spPr>
      </p:sp>
      <p:sp>
        <p:nvSpPr>
          <p:cNvPr id="45065"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latin typeface="Arial" pitchFamily="34" charset="0"/>
            </a:endParaRPr>
          </a:p>
        </p:txBody>
      </p:sp>
      <p:sp>
        <p:nvSpPr>
          <p:cNvPr id="46084" name="ヘッダー プレースホルダ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46085" name="日付プレースホルダ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EB0508C8-ED14-4065-9CEC-F70FB8AE26AF}" type="datetime1">
              <a:rPr lang="ja-JP" altLang="en-US" b="0" smtClean="0"/>
              <a:t>2015/9/27</a:t>
            </a:fld>
            <a:endParaRPr lang="en-US" altLang="ja-JP" b="0" smtClean="0"/>
          </a:p>
        </p:txBody>
      </p:sp>
      <p:sp>
        <p:nvSpPr>
          <p:cNvPr id="46086" name="フッター プレースホルダ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46087" name="スライド番号プレースホルダ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AD52B70D-4018-43A1-AA4A-D43DD12645FF}" type="slidenum">
              <a:rPr lang="en-US" altLang="ja-JP" b="0" smtClean="0"/>
              <a:pPr eaLnBrk="1" hangingPunct="1"/>
              <a:t>9</a:t>
            </a:fld>
            <a:endParaRPr lang="en-US" altLang="ja-JP" b="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16DE7D40-D037-4797-8581-778E1FB9E93D}" type="datetime1">
              <a:rPr lang="ja-JP" altLang="en-US" b="0" smtClean="0"/>
              <a:t>2015/9/27</a:t>
            </a:fld>
            <a:endParaRPr lang="en-US" altLang="ja-JP" b="0" smtClean="0"/>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471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A55BF109-7359-4E57-BECB-EACF6CC03420}" type="slidenum">
              <a:rPr lang="en-US" altLang="ja-JP" b="0" smtClean="0"/>
              <a:pPr eaLnBrk="1" hangingPunct="1"/>
              <a:t>11</a:t>
            </a:fld>
            <a:endParaRPr lang="en-US" altLang="ja-JP" b="0" smtClean="0"/>
          </a:p>
        </p:txBody>
      </p:sp>
      <p:sp>
        <p:nvSpPr>
          <p:cNvPr id="47110"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669864D6-386B-4A62-B394-93D8237474A1}" type="datetime1">
              <a:rPr lang="ja-JP" altLang="en-US" sz="1300" b="0"/>
              <a:pPr algn="r" eaLnBrk="1" hangingPunct="1"/>
              <a:t>2015/9/27</a:t>
            </a:fld>
            <a:endParaRPr lang="en-US" altLang="ja-JP" sz="1300" b="0"/>
          </a:p>
        </p:txBody>
      </p:sp>
      <p:sp>
        <p:nvSpPr>
          <p:cNvPr id="47111"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F47F2093-AF3E-4A4C-BE46-33607D59677A}" type="slidenum">
              <a:rPr lang="en-US" altLang="ja-JP" sz="1300" b="0"/>
              <a:pPr algn="r" eaLnBrk="1" hangingPunct="1"/>
              <a:t>11</a:t>
            </a:fld>
            <a:endParaRPr lang="en-US" altLang="ja-JP" sz="1300" b="0"/>
          </a:p>
        </p:txBody>
      </p:sp>
      <p:sp>
        <p:nvSpPr>
          <p:cNvPr id="47112" name="Rectangle 2"/>
          <p:cNvSpPr>
            <a:spLocks noGrp="1" noRot="1" noChangeAspect="1" noChangeArrowheads="1" noTextEdit="1"/>
          </p:cNvSpPr>
          <p:nvPr>
            <p:ph type="sldImg"/>
          </p:nvPr>
        </p:nvSpPr>
        <p:spPr>
          <a:xfrm>
            <a:off x="995363" y="766763"/>
            <a:ext cx="5116512" cy="3838575"/>
          </a:xfrm>
          <a:ln/>
        </p:spPr>
      </p:sp>
      <p:sp>
        <p:nvSpPr>
          <p:cNvPr id="47113"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zh-TW" altLang="en-US" b="0" smtClean="0"/>
              <a:t>問題解決基礎４</a:t>
            </a:r>
            <a:endParaRPr lang="en-US" altLang="ja-JP" b="0" smtClean="0"/>
          </a:p>
        </p:txBody>
      </p:sp>
      <p:sp>
        <p:nvSpPr>
          <p:cNvPr id="481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077CBDBE-DF76-4F6C-B013-A66E0B425E6D}" type="datetime1">
              <a:rPr lang="ja-JP" altLang="en-US" b="0" smtClean="0"/>
              <a:t>2015/9/27</a:t>
            </a:fld>
            <a:endParaRPr lang="en-US" altLang="ja-JP" b="0" smtClean="0"/>
          </a:p>
        </p:txBody>
      </p:sp>
      <p:sp>
        <p:nvSpPr>
          <p:cNvPr id="481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en-US" altLang="ja-JP" b="0" smtClean="0"/>
              <a:t>担当：飯田　博</a:t>
            </a:r>
          </a:p>
        </p:txBody>
      </p:sp>
      <p:sp>
        <p:nvSpPr>
          <p:cNvPr id="481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75729" indent="-298357" eaLnBrk="0" hangingPunct="0">
              <a:defRPr kumimoji="1" b="1">
                <a:solidFill>
                  <a:schemeClr val="tx1"/>
                </a:solidFill>
                <a:latin typeface="Arial" pitchFamily="34" charset="0"/>
                <a:ea typeface="ＭＳ Ｐゴシック" pitchFamily="50" charset="-128"/>
              </a:defRPr>
            </a:lvl2pPr>
            <a:lvl3pPr marL="1193430" indent="-238686" eaLnBrk="0" hangingPunct="0">
              <a:defRPr kumimoji="1" b="1">
                <a:solidFill>
                  <a:schemeClr val="tx1"/>
                </a:solidFill>
                <a:latin typeface="Arial" pitchFamily="34" charset="0"/>
                <a:ea typeface="ＭＳ Ｐゴシック" pitchFamily="50" charset="-128"/>
              </a:defRPr>
            </a:lvl3pPr>
            <a:lvl4pPr marL="1670801" indent="-238686" eaLnBrk="0" hangingPunct="0">
              <a:defRPr kumimoji="1" b="1">
                <a:solidFill>
                  <a:schemeClr val="tx1"/>
                </a:solidFill>
                <a:latin typeface="Arial" pitchFamily="34" charset="0"/>
                <a:ea typeface="ＭＳ Ｐゴシック" pitchFamily="50" charset="-128"/>
              </a:defRPr>
            </a:lvl4pPr>
            <a:lvl5pPr marL="2148173" indent="-238686" eaLnBrk="0" hangingPunct="0">
              <a:defRPr kumimoji="1" b="1">
                <a:solidFill>
                  <a:schemeClr val="tx1"/>
                </a:solidFill>
                <a:latin typeface="Arial" pitchFamily="34" charset="0"/>
                <a:ea typeface="ＭＳ Ｐゴシック" pitchFamily="50" charset="-128"/>
              </a:defRPr>
            </a:lvl5pPr>
            <a:lvl6pPr marL="2625544"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3102917"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580289"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4057661" indent="-238686"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53C3B6D8-AFE7-4024-B1F4-54C45B3CE2E8}" type="slidenum">
              <a:rPr lang="en-US" altLang="ja-JP" b="0" smtClean="0"/>
              <a:pPr eaLnBrk="1" hangingPunct="1"/>
              <a:t>12</a:t>
            </a:fld>
            <a:endParaRPr lang="en-US" altLang="ja-JP" b="0" smtClean="0"/>
          </a:p>
        </p:txBody>
      </p:sp>
      <p:sp>
        <p:nvSpPr>
          <p:cNvPr id="48134" name="Rectangle 3"/>
          <p:cNvSpPr txBox="1">
            <a:spLocks noGrp="1" noChangeArrowheads="1"/>
          </p:cNvSpPr>
          <p:nvPr/>
        </p:nvSpPr>
        <p:spPr bwMode="auto">
          <a:xfrm>
            <a:off x="4024124" y="2"/>
            <a:ext cx="3076679" cy="51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99DA04AF-EE13-4FA2-8EB5-711A0D6DB86C}" type="datetime1">
              <a:rPr lang="ja-JP" altLang="en-US" sz="1300" b="0"/>
              <a:pPr algn="r" eaLnBrk="1" hangingPunct="1"/>
              <a:t>2015/9/27</a:t>
            </a:fld>
            <a:endParaRPr lang="en-US" altLang="ja-JP" sz="1300" b="0"/>
          </a:p>
        </p:txBody>
      </p:sp>
      <p:sp>
        <p:nvSpPr>
          <p:cNvPr id="48135" name="Rectangle 7"/>
          <p:cNvSpPr txBox="1">
            <a:spLocks noGrp="1" noChangeArrowheads="1"/>
          </p:cNvSpPr>
          <p:nvPr/>
        </p:nvSpPr>
        <p:spPr bwMode="auto">
          <a:xfrm>
            <a:off x="4024124" y="9720825"/>
            <a:ext cx="3076679"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9630EAF8-494A-4566-9CC2-212A62550EC8}" type="slidenum">
              <a:rPr lang="en-US" altLang="ja-JP" sz="1300" b="0"/>
              <a:pPr algn="r" eaLnBrk="1" hangingPunct="1"/>
              <a:t>12</a:t>
            </a:fld>
            <a:endParaRPr lang="en-US" altLang="ja-JP" sz="1300" b="0"/>
          </a:p>
        </p:txBody>
      </p:sp>
      <p:sp>
        <p:nvSpPr>
          <p:cNvPr id="48136" name="Rectangle 2"/>
          <p:cNvSpPr>
            <a:spLocks noGrp="1" noRot="1" noChangeAspect="1" noChangeArrowheads="1" noTextEdit="1"/>
          </p:cNvSpPr>
          <p:nvPr>
            <p:ph type="sldImg"/>
          </p:nvPr>
        </p:nvSpPr>
        <p:spPr>
          <a:xfrm>
            <a:off x="995363" y="766763"/>
            <a:ext cx="5116512" cy="3838575"/>
          </a:xfrm>
          <a:ln/>
        </p:spPr>
      </p:sp>
      <p:sp>
        <p:nvSpPr>
          <p:cNvPr id="48137" name="Rectangle 3"/>
          <p:cNvSpPr>
            <a:spLocks noGrp="1" noChangeArrowheads="1"/>
          </p:cNvSpPr>
          <p:nvPr>
            <p:ph type="body" idx="1"/>
          </p:nvPr>
        </p:nvSpPr>
        <p:spPr>
          <a:xfrm>
            <a:off x="711420" y="4861236"/>
            <a:ext cx="5681310" cy="460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63" tIns="47734" rIns="95463" bIns="47734"/>
          <a:lstStyle/>
          <a:p>
            <a:pPr eaLnBrk="1" hangingPunct="1"/>
            <a:endParaRPr lang="ja-JP" altLang="ja-JP"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0" lang="ja-JP" altLang="ja-JP" sz="2400" b="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grpSp>
      </p:grpSp>
      <p:sp>
        <p:nvSpPr>
          <p:cNvPr id="6645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ja-JP" altLang="en-US"/>
              <a:t>マスタ タイトルの書式設定</a:t>
            </a:r>
          </a:p>
        </p:txBody>
      </p:sp>
      <p:sp>
        <p:nvSpPr>
          <p:cNvPr id="6645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ja-JP" altLang="en-US"/>
              <a:t>マスタ サブタイトルの書式設定</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50347261-A19D-42CE-8C4F-E0C4C0E998E9}" type="datetime1">
              <a:rPr lang="ja-JP" altLang="en-US"/>
              <a:pPr>
                <a:defRPr/>
              </a:pPr>
              <a:t>2015/9/27</a:t>
            </a:fld>
            <a:endParaRPr lang="en-US" altLang="ja-JP"/>
          </a:p>
        </p:txBody>
      </p:sp>
      <p:sp>
        <p:nvSpPr>
          <p:cNvPr id="19" name="Rectangle 17"/>
          <p:cNvSpPr>
            <a:spLocks noGrp="1" noChangeArrowheads="1"/>
          </p:cNvSpPr>
          <p:nvPr>
            <p:ph type="ftr" sz="quarter" idx="11"/>
          </p:nvPr>
        </p:nvSpPr>
        <p:spPr/>
        <p:txBody>
          <a:bodyPr/>
          <a:lstStyle>
            <a:lvl1pPr>
              <a:defRPr/>
            </a:lvl1pPr>
          </a:lstStyle>
          <a:p>
            <a:pPr>
              <a:defRPr/>
            </a:pPr>
            <a:endParaRPr lang="en-US" altLang="ja-JP"/>
          </a:p>
        </p:txBody>
      </p:sp>
      <p:sp>
        <p:nvSpPr>
          <p:cNvPr id="20" name="Rectangle 18"/>
          <p:cNvSpPr>
            <a:spLocks noGrp="1" noChangeArrowheads="1"/>
          </p:cNvSpPr>
          <p:nvPr>
            <p:ph type="sldNum" sz="quarter" idx="12"/>
          </p:nvPr>
        </p:nvSpPr>
        <p:spPr/>
        <p:txBody>
          <a:bodyPr/>
          <a:lstStyle>
            <a:lvl1pPr>
              <a:defRPr/>
            </a:lvl1pPr>
          </a:lstStyle>
          <a:p>
            <a:pPr>
              <a:defRPr/>
            </a:pPr>
            <a:fld id="{9EF4171C-6E1F-41FC-B290-5EDF3C7E2925}" type="slidenum">
              <a:rPr lang="en-US" altLang="ja-JP"/>
              <a:pPr>
                <a:defRPr/>
              </a:pPr>
              <a:t>‹#›</a:t>
            </a:fld>
            <a:endParaRPr lang="en-US" altLang="ja-JP"/>
          </a:p>
        </p:txBody>
      </p:sp>
    </p:spTree>
    <p:extLst>
      <p:ext uri="{BB962C8B-B14F-4D97-AF65-F5344CB8AC3E}">
        <p14:creationId xmlns:p14="http://schemas.microsoft.com/office/powerpoint/2010/main" val="263116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3BEEB9CA-3AC1-4EAF-AF8B-1C0B2ADECE3F}"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fld id="{BB03AD48-8A4C-491E-B2FB-770740673001}" type="datetime1">
              <a:rPr lang="ja-JP" altLang="en-US"/>
              <a:pPr>
                <a:defRPr/>
              </a:pPr>
              <a:t>2015/9/27</a:t>
            </a:fld>
            <a:endParaRPr lang="en-US" altLang="ja-JP"/>
          </a:p>
        </p:txBody>
      </p:sp>
    </p:spTree>
    <p:extLst>
      <p:ext uri="{BB962C8B-B14F-4D97-AF65-F5344CB8AC3E}">
        <p14:creationId xmlns:p14="http://schemas.microsoft.com/office/powerpoint/2010/main" val="423518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457200"/>
            <a:ext cx="60198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587DD18B-E54A-46C3-A5B4-5CAEDE4B0CE9}"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fld id="{A5DC49EC-1119-4722-80B8-E886AB936508}" type="datetime1">
              <a:rPr lang="ja-JP" altLang="en-US"/>
              <a:pPr>
                <a:defRPr/>
              </a:pPr>
              <a:t>2015/9/27</a:t>
            </a:fld>
            <a:endParaRPr lang="en-US" altLang="ja-JP"/>
          </a:p>
        </p:txBody>
      </p:sp>
    </p:spTree>
    <p:extLst>
      <p:ext uri="{BB962C8B-B14F-4D97-AF65-F5344CB8AC3E}">
        <p14:creationId xmlns:p14="http://schemas.microsoft.com/office/powerpoint/2010/main" val="1616699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F98A7806-DFE8-4A80-AC3F-A9C784778338}"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fld id="{50E8C3EC-E261-401A-A125-15C2B3B9D9B3}" type="datetime1">
              <a:rPr lang="ja-JP" altLang="en-US"/>
              <a:pPr>
                <a:defRPr/>
              </a:pPr>
              <a:t>2015/9/27</a:t>
            </a:fld>
            <a:endParaRPr lang="en-US" altLang="ja-JP"/>
          </a:p>
        </p:txBody>
      </p:sp>
    </p:spTree>
    <p:extLst>
      <p:ext uri="{BB962C8B-B14F-4D97-AF65-F5344CB8AC3E}">
        <p14:creationId xmlns:p14="http://schemas.microsoft.com/office/powerpoint/2010/main" val="2702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47C325CF-D14D-4B1E-9AA2-DE3F222EB862}"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fld id="{E757B7B3-D25D-47CC-8FAD-64C9FEF3DAF4}" type="datetime1">
              <a:rPr lang="ja-JP" altLang="en-US"/>
              <a:pPr>
                <a:defRPr/>
              </a:pPr>
              <a:t>2015/9/27</a:t>
            </a:fld>
            <a:endParaRPr lang="en-US" altLang="ja-JP"/>
          </a:p>
        </p:txBody>
      </p:sp>
    </p:spTree>
    <p:extLst>
      <p:ext uri="{BB962C8B-B14F-4D97-AF65-F5344CB8AC3E}">
        <p14:creationId xmlns:p14="http://schemas.microsoft.com/office/powerpoint/2010/main" val="4251255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437DCBE8-16AE-4AA5-97D9-ADF7A09E2CB5}"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720C4C0F-BAFA-48F1-B5C8-A44B9B463B9F}" type="datetime1">
              <a:rPr lang="ja-JP" altLang="en-US"/>
              <a:pPr>
                <a:defRPr/>
              </a:pPr>
              <a:t>2015/9/27</a:t>
            </a:fld>
            <a:endParaRPr lang="en-US" altLang="ja-JP"/>
          </a:p>
        </p:txBody>
      </p:sp>
    </p:spTree>
    <p:extLst>
      <p:ext uri="{BB962C8B-B14F-4D97-AF65-F5344CB8AC3E}">
        <p14:creationId xmlns:p14="http://schemas.microsoft.com/office/powerpoint/2010/main" val="272214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E4535D90-3C88-4E27-A6A1-A088DCB4CFE9}"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fld id="{DA636FBB-B40C-421F-89B8-86977B3B70C8}" type="datetime1">
              <a:rPr lang="ja-JP" altLang="en-US"/>
              <a:pPr>
                <a:defRPr/>
              </a:pPr>
              <a:t>2015/9/27</a:t>
            </a:fld>
            <a:endParaRPr lang="en-US" altLang="ja-JP"/>
          </a:p>
        </p:txBody>
      </p:sp>
    </p:spTree>
    <p:extLst>
      <p:ext uri="{BB962C8B-B14F-4D97-AF65-F5344CB8AC3E}">
        <p14:creationId xmlns:p14="http://schemas.microsoft.com/office/powerpoint/2010/main" val="98753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F16B7557-32F9-42D6-BC90-5837BC2BFC6D}"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fld id="{597EE741-ADB9-4054-9149-ECED575EE5A6}" type="datetime1">
              <a:rPr lang="ja-JP" altLang="en-US"/>
              <a:pPr>
                <a:defRPr/>
              </a:pPr>
              <a:t>2015/9/27</a:t>
            </a:fld>
            <a:endParaRPr lang="en-US" altLang="ja-JP"/>
          </a:p>
        </p:txBody>
      </p:sp>
    </p:spTree>
    <p:extLst>
      <p:ext uri="{BB962C8B-B14F-4D97-AF65-F5344CB8AC3E}">
        <p14:creationId xmlns:p14="http://schemas.microsoft.com/office/powerpoint/2010/main" val="228261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04E5A9BE-DE09-4F24-8A32-E01A717D6D31}"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fld id="{E7842F47-8084-43B6-9CF6-067471EBD210}" type="datetime1">
              <a:rPr lang="ja-JP" altLang="en-US"/>
              <a:pPr>
                <a:defRPr/>
              </a:pPr>
              <a:t>2015/9/27</a:t>
            </a:fld>
            <a:endParaRPr lang="en-US" altLang="ja-JP"/>
          </a:p>
        </p:txBody>
      </p:sp>
    </p:spTree>
    <p:extLst>
      <p:ext uri="{BB962C8B-B14F-4D97-AF65-F5344CB8AC3E}">
        <p14:creationId xmlns:p14="http://schemas.microsoft.com/office/powerpoint/2010/main" val="348969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4"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BCF90DF6-96DB-4A1C-9D47-635271D45876}"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2239C8FB-5EC2-4097-8682-353C6135F7EA}" type="datetime1">
              <a:rPr lang="ja-JP" altLang="en-US"/>
              <a:pPr>
                <a:defRPr/>
              </a:pPr>
              <a:t>2015/9/27</a:t>
            </a:fld>
            <a:endParaRPr lang="en-US" altLang="ja-JP"/>
          </a:p>
        </p:txBody>
      </p:sp>
    </p:spTree>
    <p:extLst>
      <p:ext uri="{BB962C8B-B14F-4D97-AF65-F5344CB8AC3E}">
        <p14:creationId xmlns:p14="http://schemas.microsoft.com/office/powerpoint/2010/main" val="236098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A9BAC796-0484-46CA-B408-0DB4002CFDAE}"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B8E02EC5-7C96-4489-B9AC-A52DCBA277F5}" type="datetime1">
              <a:rPr lang="ja-JP" altLang="en-US"/>
              <a:pPr>
                <a:defRPr/>
              </a:pPr>
              <a:t>2015/9/27</a:t>
            </a:fld>
            <a:endParaRPr lang="en-US" altLang="ja-JP"/>
          </a:p>
        </p:txBody>
      </p:sp>
    </p:spTree>
    <p:extLst>
      <p:ext uri="{BB962C8B-B14F-4D97-AF65-F5344CB8AC3E}">
        <p14:creationId xmlns:p14="http://schemas.microsoft.com/office/powerpoint/2010/main" val="315438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635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b="0">
                <a:latin typeface="Arial" charset="0"/>
              </a:defRPr>
            </a:lvl1pPr>
          </a:lstStyle>
          <a:p>
            <a:pPr>
              <a:defRPr/>
            </a:pPr>
            <a:endParaRPr lang="en-US" altLang="ja-JP"/>
          </a:p>
        </p:txBody>
      </p:sp>
      <p:sp>
        <p:nvSpPr>
          <p:cNvPr id="6635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b="0">
                <a:latin typeface="Arial Black" pitchFamily="34" charset="0"/>
              </a:defRPr>
            </a:lvl1pPr>
          </a:lstStyle>
          <a:p>
            <a:pPr>
              <a:defRPr/>
            </a:pPr>
            <a:fld id="{803D0C29-7E49-49F1-A4FA-0FDB25E70957}" type="slidenum">
              <a:rPr lang="en-US" altLang="ja-JP"/>
              <a:pPr>
                <a:defRPr/>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0" lang="ja-JP" altLang="ja-JP" sz="2400" b="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b="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b="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b="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b="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sz="2400" b="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b="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ja-JP" altLang="ja-JP" b="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6635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b="0">
                <a:latin typeface="Arial" charset="0"/>
              </a:defRPr>
            </a:lvl1pPr>
          </a:lstStyle>
          <a:p>
            <a:pPr>
              <a:defRPr/>
            </a:pPr>
            <a:fld id="{A9C86301-EDAE-41F3-9A6D-60DDF31835ED}" type="datetime1">
              <a:rPr lang="ja-JP" altLang="en-US"/>
              <a:pPr>
                <a:defRPr/>
              </a:pPr>
              <a:t>2015/9/27</a:t>
            </a:fld>
            <a:endParaRPr lang="en-US" altLang="ja-JP"/>
          </a:p>
        </p:txBody>
      </p:sp>
    </p:spTree>
  </p:cSld>
  <p:clrMap bg1="lt1" tx1="dk1" bg2="lt2" tx2="dk2" accent1="accent1" accent2="accent2" accent3="accent3" accent4="accent4" accent5="accent5" accent6="accent6" hlink="hlink" folHlink="folHlink"/>
  <p:sldLayoutIdLst>
    <p:sldLayoutId id="2147483935"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ja.wikipedia.org/wiki/%E5%B7%9D%E5%96%9C%E7%94%B0%E4%BA%8C%E9%83%8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ja.wikipedia.org/wiki/%E5%90%8D%E8%AA%89%E6%95%99%E6%8E%88" TargetMode="External"/><Relationship Id="rId4" Type="http://schemas.openxmlformats.org/officeDocument/2006/relationships/hyperlink" Target="http://ja.wikipedia.org/wiki/%E6%9D%B1%E4%BA%AC%E5%B7%A5%E6%A5%AD%E5%A4%A7%E5%AD%A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3.jpeg"/><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8" Type="http://schemas.openxmlformats.org/officeDocument/2006/relationships/hyperlink" Target="http://sophia-kango.up.seesaa.net/image/df.JPG" TargetMode="External"/><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kango-tougi.up.seesaa.net/image/A5E1A5BFA5DCA1A6A5D5A5A3A5C3A5B7A5E5A5DCA1BCA5F3.JPG" TargetMode="External"/><Relationship Id="rId1" Type="http://schemas.openxmlformats.org/officeDocument/2006/relationships/slideLayout" Target="../slideLayouts/slideLayout7.xml"/><Relationship Id="rId6" Type="http://schemas.openxmlformats.org/officeDocument/2006/relationships/hyperlink" Target="http://sophia-kango.up.seesaa.net/image/ef.JPG" TargetMode="External"/><Relationship Id="rId5" Type="http://schemas.openxmlformats.org/officeDocument/2006/relationships/image" Target="../media/image9.jpeg"/><Relationship Id="rId4" Type="http://schemas.openxmlformats.org/officeDocument/2006/relationships/hyperlink" Target="http://sophia-kango.up.seesaa.net/image/sf-6f460.JPG" TargetMode="External"/><Relationship Id="rId9" Type="http://schemas.openxmlformats.org/officeDocument/2006/relationships/image" Target="../media/image11.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074" name="Rectangle 18"/>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444BF34-2446-4C11-B832-EB0809EED150}" type="slidenum">
              <a:rPr kumimoji="0" lang="en-US" altLang="ja-JP" b="0" smtClean="0">
                <a:latin typeface="Arial Black" pitchFamily="34" charset="0"/>
              </a:rPr>
              <a:pPr eaLnBrk="1" hangingPunct="1"/>
              <a:t>1</a:t>
            </a:fld>
            <a:endParaRPr kumimoji="0" lang="en-US" altLang="ja-JP" b="0" smtClean="0">
              <a:latin typeface="Arial Black" pitchFamily="34" charset="0"/>
            </a:endParaRPr>
          </a:p>
        </p:txBody>
      </p:sp>
      <p:sp>
        <p:nvSpPr>
          <p:cNvPr id="614402" name="Rectangle 2"/>
          <p:cNvSpPr>
            <a:spLocks noGrp="1" noChangeArrowheads="1"/>
          </p:cNvSpPr>
          <p:nvPr>
            <p:ph type="ctrTitle"/>
          </p:nvPr>
        </p:nvSpPr>
        <p:spPr>
          <a:xfrm>
            <a:off x="2949609" y="1537026"/>
            <a:ext cx="6019800" cy="2209800"/>
          </a:xfrm>
        </p:spPr>
        <p:txBody>
          <a:bodyPr/>
          <a:lstStyle/>
          <a:p>
            <a:pPr eaLnBrk="1" hangingPunct="1"/>
            <a:r>
              <a:rPr lang="ja-JP" altLang="en-US" sz="6000" dirty="0"/>
              <a:t>問題解決</a:t>
            </a:r>
            <a:r>
              <a:rPr lang="ja-JP" altLang="en-US" sz="6000" dirty="0" smtClean="0"/>
              <a:t>基礎４</a:t>
            </a:r>
            <a:endParaRPr lang="ja-JP" altLang="en-US" sz="6000" dirty="0" smtClean="0"/>
          </a:p>
        </p:txBody>
      </p:sp>
      <p:sp>
        <p:nvSpPr>
          <p:cNvPr id="614403" name="Rectangle 3"/>
          <p:cNvSpPr>
            <a:spLocks noGrp="1" noChangeArrowheads="1"/>
          </p:cNvSpPr>
          <p:nvPr>
            <p:ph type="subTitle" idx="1"/>
          </p:nvPr>
        </p:nvSpPr>
        <p:spPr>
          <a:xfrm>
            <a:off x="5643563" y="5643563"/>
            <a:ext cx="3286125" cy="590550"/>
          </a:xfrm>
        </p:spPr>
        <p:txBody>
          <a:bodyPr/>
          <a:lstStyle/>
          <a:p>
            <a:pPr eaLnBrk="1" hangingPunct="1"/>
            <a:r>
              <a:rPr lang="ja-JP" altLang="en-US" smtClean="0">
                <a:solidFill>
                  <a:srgbClr val="00B050"/>
                </a:solidFill>
              </a:rPr>
              <a:t>担当：飯田　博</a:t>
            </a:r>
          </a:p>
        </p:txBody>
      </p:sp>
      <p:sp>
        <p:nvSpPr>
          <p:cNvPr id="3077" name="AutoShape 4"/>
          <p:cNvSpPr>
            <a:spLocks noChangeArrowheads="1"/>
          </p:cNvSpPr>
          <p:nvPr/>
        </p:nvSpPr>
        <p:spPr bwMode="auto">
          <a:xfrm>
            <a:off x="3763203" y="3429000"/>
            <a:ext cx="4392612" cy="649287"/>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ja-JP" altLang="en-US" sz="3200" dirty="0">
                <a:solidFill>
                  <a:srgbClr val="FFFF99"/>
                </a:solidFill>
                <a:ea typeface="HG創英角ﾎﾟｯﾌﾟ体" pitchFamily="49" charset="-128"/>
              </a:rPr>
              <a:t>集団思考法</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285" y="4581128"/>
            <a:ext cx="1827280" cy="17965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614402"/>
                                        </p:tgtEl>
                                        <p:attrNameLst>
                                          <p:attrName>style.visibility</p:attrName>
                                        </p:attrNameLst>
                                      </p:cBhvr>
                                      <p:to>
                                        <p:strVal val="visible"/>
                                      </p:to>
                                    </p:set>
                                    <p:animEffect transition="in" filter="fade">
                                      <p:cBhvr>
                                        <p:cTn id="7" dur="800">
                                          <p:stCondLst>
                                            <p:cond delay="0"/>
                                          </p:stCondLst>
                                        </p:cTn>
                                        <p:tgtEl>
                                          <p:spTgt spid="614402"/>
                                        </p:tgtEl>
                                      </p:cBhvr>
                                    </p:animEffect>
                                    <p:anim calcmode="lin" valueType="num">
                                      <p:cBhvr>
                                        <p:cTn id="8" dur="800" fill="hold">
                                          <p:stCondLst>
                                            <p:cond delay="0"/>
                                          </p:stCondLst>
                                        </p:cTn>
                                        <p:tgtEl>
                                          <p:spTgt spid="614402"/>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614402"/>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61440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614403">
                                            <p:txEl>
                                              <p:pRg st="0" end="0"/>
                                            </p:txEl>
                                          </p:spTgt>
                                        </p:tgtEl>
                                        <p:attrNameLst>
                                          <p:attrName>style.visibility</p:attrName>
                                        </p:attrNameLst>
                                      </p:cBhvr>
                                      <p:to>
                                        <p:strVal val="visible"/>
                                      </p:to>
                                    </p:set>
                                    <p:animEffect transition="in" filter="slide(fromBottom)">
                                      <p:cBhvr>
                                        <p:cTn id="15" dur="500">
                                          <p:stCondLst>
                                            <p:cond delay="0"/>
                                          </p:stCondLst>
                                        </p:cTn>
                                        <p:tgtEl>
                                          <p:spTgt spid="6144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2" grpId="0"/>
      <p:bldP spid="61440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pPr>
              <a:defRPr/>
            </a:pPr>
            <a:fld id="{04E5A9BE-DE09-4F24-8A32-E01A717D6D31}" type="slidenum">
              <a:rPr lang="en-US" altLang="ja-JP" smtClean="0"/>
              <a:pPr>
                <a:defRPr/>
              </a:pPr>
              <a:t>10</a:t>
            </a:fld>
            <a:endParaRPr lang="en-US" altLang="ja-JP"/>
          </a:p>
        </p:txBody>
      </p:sp>
      <p:sp>
        <p:nvSpPr>
          <p:cNvPr id="3" name="正方形/長方形 2"/>
          <p:cNvSpPr/>
          <p:nvPr/>
        </p:nvSpPr>
        <p:spPr>
          <a:xfrm>
            <a:off x="903571" y="836712"/>
            <a:ext cx="7416824" cy="5447645"/>
          </a:xfrm>
          <a:prstGeom prst="rect">
            <a:avLst/>
          </a:prstGeom>
        </p:spPr>
        <p:txBody>
          <a:bodyPr wrap="square">
            <a:spAutoFit/>
          </a:bodyPr>
          <a:lstStyle/>
          <a:p>
            <a:pPr>
              <a:defRPr/>
            </a:pPr>
            <a:r>
              <a:rPr lang="ja-JP" altLang="en-US" dirty="0">
                <a:latin typeface="Arial" charset="0"/>
              </a:rPr>
              <a:t>以上が基本ルール。その上で、ＢＳの具体的やり方は以下の通り。 </a:t>
            </a:r>
            <a:endParaRPr lang="en-US" altLang="ja-JP" dirty="0" smtClean="0">
              <a:latin typeface="Arial" charset="0"/>
            </a:endParaRPr>
          </a:p>
          <a:p>
            <a:pPr>
              <a:defRPr/>
            </a:pPr>
            <a:endParaRPr lang="en-US" altLang="ja-JP" dirty="0">
              <a:latin typeface="Arial" charset="0"/>
            </a:endParaRPr>
          </a:p>
          <a:p>
            <a:pPr>
              <a:defRPr/>
            </a:pPr>
            <a:r>
              <a:rPr lang="ja-JP" altLang="en-US" sz="2000" dirty="0">
                <a:latin typeface="Arial" charset="0"/>
              </a:rPr>
              <a:t>＊発言の順番がまわってきたら必ず何か言わなければいかない。「とくにありません」、「前</a:t>
            </a:r>
            <a:r>
              <a:rPr lang="ja-JP" altLang="en-US" sz="2000" dirty="0" smtClean="0">
                <a:latin typeface="Arial" charset="0"/>
              </a:rPr>
              <a:t>の人が</a:t>
            </a:r>
            <a:r>
              <a:rPr lang="ja-JP" altLang="en-US" sz="2000" dirty="0">
                <a:latin typeface="Arial" charset="0"/>
              </a:rPr>
              <a:t>いったのと同じなのでありません」は御法度。 </a:t>
            </a:r>
          </a:p>
          <a:p>
            <a:pPr>
              <a:defRPr/>
            </a:pPr>
            <a:r>
              <a:rPr lang="ja-JP" altLang="en-US" sz="2000" dirty="0">
                <a:latin typeface="Arial" charset="0"/>
              </a:rPr>
              <a:t>＊発言内容は一度にいくつあってもよい。ただし、他の参加者が言った意見をくりかえすの</a:t>
            </a:r>
            <a:r>
              <a:rPr lang="ja-JP" altLang="en-US" sz="2000" dirty="0" smtClean="0">
                <a:latin typeface="Arial" charset="0"/>
              </a:rPr>
              <a:t>は</a:t>
            </a:r>
            <a:r>
              <a:rPr lang="en-US" altLang="ja-JP" sz="2000" dirty="0" smtClean="0">
                <a:latin typeface="Arial" charset="0"/>
              </a:rPr>
              <a:t>×</a:t>
            </a:r>
            <a:endParaRPr lang="ja-JP" altLang="en-US" sz="2000" dirty="0">
              <a:latin typeface="Arial" charset="0"/>
            </a:endParaRPr>
          </a:p>
          <a:p>
            <a:pPr>
              <a:defRPr/>
            </a:pPr>
            <a:r>
              <a:rPr lang="ja-JP" altLang="en-US" sz="2000" dirty="0">
                <a:latin typeface="Arial" charset="0"/>
              </a:rPr>
              <a:t>＊自分の前にメモ用紙を置き、他者の発言を聞きながら思いついたことをメモしておくとよい。</a:t>
            </a:r>
            <a:endParaRPr lang="en-US" altLang="ja-JP" sz="2000" dirty="0">
              <a:latin typeface="Arial" charset="0"/>
            </a:endParaRPr>
          </a:p>
          <a:p>
            <a:pPr>
              <a:defRPr/>
            </a:pPr>
            <a:r>
              <a:rPr lang="ja-JP" altLang="en-US" sz="2000" dirty="0">
                <a:latin typeface="Arial" charset="0"/>
              </a:rPr>
              <a:t>＊順番がまわってきたら、このメモを参考にしながら簡潔な発言を心がける。 </a:t>
            </a:r>
          </a:p>
          <a:p>
            <a:pPr>
              <a:defRPr/>
            </a:pPr>
            <a:r>
              <a:rPr lang="ja-JP" altLang="en-US" sz="2000" dirty="0">
                <a:latin typeface="Arial" charset="0"/>
              </a:rPr>
              <a:t>＊発言は最低３巡以上はする。 </a:t>
            </a:r>
          </a:p>
          <a:p>
            <a:pPr>
              <a:defRPr/>
            </a:pPr>
            <a:r>
              <a:rPr lang="ja-JP" altLang="en-US" sz="2000" dirty="0">
                <a:latin typeface="Arial" charset="0"/>
              </a:rPr>
              <a:t>＊グループ内で司会と記録係各１名を選ぶ。記録係は、ストマーの発言内容をカードに記載する。</a:t>
            </a:r>
            <a:endParaRPr lang="en-US" altLang="ja-JP" sz="2000" dirty="0">
              <a:latin typeface="Arial" charset="0"/>
            </a:endParaRPr>
          </a:p>
          <a:p>
            <a:pPr>
              <a:defRPr/>
            </a:pPr>
            <a:r>
              <a:rPr lang="ja-JP" altLang="en-US" sz="2000" dirty="0">
                <a:latin typeface="Arial" charset="0"/>
              </a:rPr>
              <a:t>＊カード右下に、発言者の名前と発言の日付をメモしておく。</a:t>
            </a:r>
            <a:endParaRPr lang="en-US" altLang="ja-JP" sz="2000" dirty="0">
              <a:latin typeface="Arial" charset="0"/>
            </a:endParaRPr>
          </a:p>
          <a:p>
            <a:pPr>
              <a:defRPr/>
            </a:pPr>
            <a:r>
              <a:rPr lang="ja-JP" altLang="en-US" sz="2000" dirty="0">
                <a:latin typeface="Arial" charset="0"/>
              </a:rPr>
              <a:t>＊司会は、記載内容が正しいかどうか発言者に確認するなどして、記録係に協力する。 </a:t>
            </a:r>
          </a:p>
          <a:p>
            <a:pPr>
              <a:defRPr/>
            </a:pPr>
            <a:endParaRPr lang="ja-JP" altLang="en-US" sz="1200" dirty="0">
              <a:latin typeface="Arial" charset="0"/>
            </a:endParaRPr>
          </a:p>
        </p:txBody>
      </p:sp>
    </p:spTree>
    <p:extLst>
      <p:ext uri="{BB962C8B-B14F-4D97-AF65-F5344CB8AC3E}">
        <p14:creationId xmlns:p14="http://schemas.microsoft.com/office/powerpoint/2010/main" val="1178973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C70FFF8-8BCF-4B46-A3CA-A124DC0E6D1F}" type="slidenum">
              <a:rPr kumimoji="0" lang="en-US" altLang="ja-JP" b="0" smtClean="0">
                <a:latin typeface="Arial Black" pitchFamily="34" charset="0"/>
              </a:rPr>
              <a:pPr eaLnBrk="1" hangingPunct="1"/>
              <a:t>11</a:t>
            </a:fld>
            <a:endParaRPr kumimoji="0" lang="en-US" altLang="ja-JP" b="0" smtClean="0">
              <a:latin typeface="Arial Black" pitchFamily="34" charset="0"/>
            </a:endParaRPr>
          </a:p>
        </p:txBody>
      </p:sp>
      <p:sp>
        <p:nvSpPr>
          <p:cNvPr id="14339"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B107D53D-97C2-4A73-A46F-B43056D13168}" type="slidenum">
              <a:rPr kumimoji="0" lang="en-US" altLang="ja-JP" sz="1200" b="0">
                <a:latin typeface="Arial Black" pitchFamily="34" charset="0"/>
              </a:rPr>
              <a:pPr algn="r" eaLnBrk="1" hangingPunct="1"/>
              <a:t>11</a:t>
            </a:fld>
            <a:endParaRPr kumimoji="0" lang="en-US" altLang="ja-JP" sz="1200" b="0">
              <a:latin typeface="Arial Black" pitchFamily="34" charset="0"/>
            </a:endParaRPr>
          </a:p>
        </p:txBody>
      </p:sp>
      <p:sp>
        <p:nvSpPr>
          <p:cNvPr id="14340"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C792A724-3171-4812-80C1-1AA32D6EA3A0}" type="datetime3">
              <a:rPr kumimoji="0" lang="ja-JP" altLang="en-US" sz="1200" b="0"/>
              <a:pPr eaLnBrk="1" hangingPunct="1"/>
              <a:t>平成27年9月27日</a:t>
            </a:fld>
            <a:endParaRPr kumimoji="0" lang="en-US" altLang="ja-JP" sz="1200" b="0"/>
          </a:p>
        </p:txBody>
      </p:sp>
      <p:sp>
        <p:nvSpPr>
          <p:cNvPr id="710660" name="Rectangle 2"/>
          <p:cNvSpPr>
            <a:spLocks noGrp="1" noChangeArrowheads="1"/>
          </p:cNvSpPr>
          <p:nvPr>
            <p:ph type="title" idx="4294967295"/>
          </p:nvPr>
        </p:nvSpPr>
        <p:spPr/>
        <p:txBody>
          <a:bodyPr/>
          <a:lstStyle/>
          <a:p>
            <a:pPr algn="ctr" eaLnBrk="1" hangingPunct="1"/>
            <a:r>
              <a:rPr lang="en-US" altLang="ja-JP" dirty="0" smtClean="0"/>
              <a:t>K</a:t>
            </a:r>
            <a:r>
              <a:rPr lang="ja-JP" altLang="en-US" dirty="0" smtClean="0"/>
              <a:t>　</a:t>
            </a:r>
            <a:r>
              <a:rPr lang="en-US" altLang="ja-JP" dirty="0" smtClean="0"/>
              <a:t>J</a:t>
            </a:r>
            <a:r>
              <a:rPr lang="ja-JP" altLang="en-US" dirty="0" smtClean="0"/>
              <a:t>　法</a:t>
            </a:r>
          </a:p>
        </p:txBody>
      </p:sp>
      <p:sp>
        <p:nvSpPr>
          <p:cNvPr id="710661" name="Rectangle 3"/>
          <p:cNvSpPr>
            <a:spLocks noGrp="1" noChangeArrowheads="1"/>
          </p:cNvSpPr>
          <p:nvPr>
            <p:ph type="body" idx="4294967295"/>
          </p:nvPr>
        </p:nvSpPr>
        <p:spPr/>
        <p:txBody>
          <a:bodyPr/>
          <a:lstStyle/>
          <a:p>
            <a:pPr eaLnBrk="1" hangingPunct="1"/>
            <a:r>
              <a:rPr lang="ja-JP" altLang="en-US" sz="2800" dirty="0" smtClean="0"/>
              <a:t>文化人類学者</a:t>
            </a:r>
            <a:r>
              <a:rPr lang="ja-JP" altLang="en-US" sz="2800" dirty="0" smtClean="0">
                <a:hlinkClick r:id="rId3" tooltip="川喜田二郎"/>
              </a:rPr>
              <a:t>川喜田二郎</a:t>
            </a:r>
            <a:r>
              <a:rPr lang="ja-JP" altLang="en-US" sz="2800" dirty="0" smtClean="0"/>
              <a:t>（</a:t>
            </a:r>
            <a:r>
              <a:rPr lang="ja-JP" altLang="en-US" sz="2800" dirty="0" smtClean="0">
                <a:hlinkClick r:id="rId4" tooltip="東京工業大学"/>
              </a:rPr>
              <a:t>東京工業大学</a:t>
            </a:r>
            <a:r>
              <a:rPr lang="ja-JP" altLang="en-US" sz="2800" dirty="0" smtClean="0">
                <a:hlinkClick r:id="rId5" tooltip="名誉教授"/>
              </a:rPr>
              <a:t>名誉教授</a:t>
            </a:r>
            <a:r>
              <a:rPr lang="ja-JP" altLang="en-US" sz="2800" dirty="0" smtClean="0"/>
              <a:t>）がデータをまとめるために考案した手法である。データをカードに記述し、カードをグループごとにまとめて、図解し、論文等にまとめてゆく。</a:t>
            </a:r>
            <a:r>
              <a:rPr lang="en-US" altLang="ja-JP" sz="2800" dirty="0" smtClean="0"/>
              <a:t>KJ</a:t>
            </a:r>
            <a:r>
              <a:rPr lang="ja-JP" altLang="en-US" sz="2800" dirty="0" smtClean="0"/>
              <a:t>とは、考案者のイニシャルに因んでいる。共同での作業にもよく用いられ、「創造性開発」（または創造的問題解決）に効果があるとされる。</a:t>
            </a:r>
          </a:p>
          <a:p>
            <a:pPr eaLnBrk="1" hangingPunct="1"/>
            <a:r>
              <a:rPr lang="ja-JP" altLang="en-US" sz="2800" u="sng" dirty="0" smtClean="0"/>
              <a:t>名刺大のカ－ド</a:t>
            </a:r>
            <a:r>
              <a:rPr lang="ja-JP" altLang="en-US" sz="2800" dirty="0" smtClean="0"/>
              <a:t>を用いることが特徴である。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10660"/>
                                        </p:tgtEl>
                                        <p:attrNameLst>
                                          <p:attrName>style.visibility</p:attrName>
                                        </p:attrNameLst>
                                      </p:cBhvr>
                                      <p:to>
                                        <p:strVal val="visible"/>
                                      </p:to>
                                    </p:set>
                                    <p:anim calcmode="lin" valueType="num">
                                      <p:cBhvr>
                                        <p:cTn id="7" dur="2000" fill="hold"/>
                                        <p:tgtEl>
                                          <p:spTgt spid="710660"/>
                                        </p:tgtEl>
                                        <p:attrNameLst>
                                          <p:attrName>ppt_w</p:attrName>
                                        </p:attrNameLst>
                                      </p:cBhvr>
                                      <p:tavLst>
                                        <p:tav tm="0">
                                          <p:val>
                                            <p:strVal val="#ppt_w"/>
                                          </p:val>
                                        </p:tav>
                                        <p:tav tm="100000">
                                          <p:val>
                                            <p:strVal val="#ppt_w"/>
                                          </p:val>
                                        </p:tav>
                                      </p:tavLst>
                                    </p:anim>
                                    <p:anim calcmode="lin" valueType="num">
                                      <p:cBhvr>
                                        <p:cTn id="8" dur="2000" fill="hold"/>
                                        <p:tgtEl>
                                          <p:spTgt spid="71066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710660"/>
                                        </p:tgtEl>
                                        <p:attrNameLst>
                                          <p:attrName>ppt_x</p:attrName>
                                        </p:attrNameLst>
                                      </p:cBhvr>
                                      <p:tavLst>
                                        <p:tav tm="0">
                                          <p:val>
                                            <p:strVal val="#ppt_x-.4"/>
                                          </p:val>
                                        </p:tav>
                                        <p:tav tm="100000">
                                          <p:val>
                                            <p:strVal val="#ppt_x"/>
                                          </p:val>
                                        </p:tav>
                                      </p:tavLst>
                                    </p:anim>
                                    <p:anim calcmode="lin" valueType="num">
                                      <p:cBhvr>
                                        <p:cTn id="10" dur="2000" fill="hold"/>
                                        <p:tgtEl>
                                          <p:spTgt spid="71066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710661">
                                            <p:txEl>
                                              <p:pRg st="0" end="0"/>
                                            </p:txEl>
                                          </p:spTgt>
                                        </p:tgtEl>
                                        <p:attrNameLst>
                                          <p:attrName>style.visibility</p:attrName>
                                        </p:attrNameLst>
                                      </p:cBhvr>
                                      <p:to>
                                        <p:strVal val="visible"/>
                                      </p:to>
                                    </p:set>
                                    <p:animEffect transition="in" filter="fade">
                                      <p:cBhvr>
                                        <p:cTn id="15" dur="500">
                                          <p:stCondLst>
                                            <p:cond delay="0"/>
                                          </p:stCondLst>
                                        </p:cTn>
                                        <p:tgtEl>
                                          <p:spTgt spid="710661">
                                            <p:txEl>
                                              <p:pRg st="0" end="0"/>
                                            </p:txEl>
                                          </p:spTgt>
                                        </p:tgtEl>
                                      </p:cBhvr>
                                    </p:animEffect>
                                    <p:anim calcmode="lin" valueType="num">
                                      <p:cBhvr>
                                        <p:cTn id="16" dur="500" fill="hold">
                                          <p:stCondLst>
                                            <p:cond delay="0"/>
                                          </p:stCondLst>
                                        </p:cTn>
                                        <p:tgtEl>
                                          <p:spTgt spid="71066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7106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710661">
                                            <p:txEl>
                                              <p:pRg st="1" end="1"/>
                                            </p:txEl>
                                          </p:spTgt>
                                        </p:tgtEl>
                                        <p:attrNameLst>
                                          <p:attrName>style.visibility</p:attrName>
                                        </p:attrNameLst>
                                      </p:cBhvr>
                                      <p:to>
                                        <p:strVal val="visible"/>
                                      </p:to>
                                    </p:set>
                                    <p:animEffect transition="in" filter="fade">
                                      <p:cBhvr>
                                        <p:cTn id="22" dur="500">
                                          <p:stCondLst>
                                            <p:cond delay="0"/>
                                          </p:stCondLst>
                                        </p:cTn>
                                        <p:tgtEl>
                                          <p:spTgt spid="710661">
                                            <p:txEl>
                                              <p:pRg st="1" end="1"/>
                                            </p:txEl>
                                          </p:spTgt>
                                        </p:tgtEl>
                                      </p:cBhvr>
                                    </p:animEffect>
                                    <p:anim calcmode="lin" valueType="num">
                                      <p:cBhvr>
                                        <p:cTn id="23" dur="500" fill="hold">
                                          <p:stCondLst>
                                            <p:cond delay="0"/>
                                          </p:stCondLst>
                                        </p:cTn>
                                        <p:tgtEl>
                                          <p:spTgt spid="71066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71066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0660" grpId="0"/>
      <p:bldP spid="71066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16624F12-835E-4035-AF12-50C8F57CCF8E}" type="slidenum">
              <a:rPr kumimoji="0" lang="en-US" altLang="ja-JP" b="0" smtClean="0">
                <a:latin typeface="Arial Black" pitchFamily="34" charset="0"/>
              </a:rPr>
              <a:pPr eaLnBrk="1" hangingPunct="1"/>
              <a:t>12</a:t>
            </a:fld>
            <a:endParaRPr kumimoji="0" lang="en-US" altLang="ja-JP" b="0" smtClean="0">
              <a:latin typeface="Arial Black" pitchFamily="34" charset="0"/>
            </a:endParaRPr>
          </a:p>
        </p:txBody>
      </p:sp>
      <p:sp>
        <p:nvSpPr>
          <p:cNvPr id="15363"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3FCA3E85-9C31-4497-9935-A2FF21BE2D86}" type="slidenum">
              <a:rPr kumimoji="0" lang="en-US" altLang="ja-JP" sz="1200" b="0">
                <a:latin typeface="Arial Black" pitchFamily="34" charset="0"/>
              </a:rPr>
              <a:pPr algn="r" eaLnBrk="1" hangingPunct="1"/>
              <a:t>12</a:t>
            </a:fld>
            <a:endParaRPr kumimoji="0" lang="en-US" altLang="ja-JP" sz="1200" b="0">
              <a:latin typeface="Arial Black" pitchFamily="34" charset="0"/>
            </a:endParaRPr>
          </a:p>
        </p:txBody>
      </p:sp>
      <p:sp>
        <p:nvSpPr>
          <p:cNvPr id="15364"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00BEE47D-B669-4C11-B00F-7370AA75554E}" type="datetime3">
              <a:rPr kumimoji="0" lang="ja-JP" altLang="en-US" sz="1200" b="0"/>
              <a:pPr eaLnBrk="1" hangingPunct="1"/>
              <a:t>平成27年9月27日</a:t>
            </a:fld>
            <a:endParaRPr kumimoji="0" lang="en-US" altLang="ja-JP" sz="1200" b="0"/>
          </a:p>
        </p:txBody>
      </p:sp>
      <p:sp>
        <p:nvSpPr>
          <p:cNvPr id="712708" name="Rectangle 2"/>
          <p:cNvSpPr>
            <a:spLocks noGrp="1" noChangeArrowheads="1"/>
          </p:cNvSpPr>
          <p:nvPr>
            <p:ph type="title" idx="4294967295"/>
          </p:nvPr>
        </p:nvSpPr>
        <p:spPr/>
        <p:txBody>
          <a:bodyPr/>
          <a:lstStyle/>
          <a:p>
            <a:pPr algn="ctr" eaLnBrk="1" hangingPunct="1"/>
            <a:r>
              <a:rPr lang="ja-JP" altLang="en-US" dirty="0" smtClean="0"/>
              <a:t>ＫＪ法の基本的な手順</a:t>
            </a:r>
          </a:p>
        </p:txBody>
      </p:sp>
      <p:sp>
        <p:nvSpPr>
          <p:cNvPr id="712709" name="Rectangle 3"/>
          <p:cNvSpPr>
            <a:spLocks noGrp="1" noChangeArrowheads="1"/>
          </p:cNvSpPr>
          <p:nvPr>
            <p:ph type="body" idx="4294967295"/>
          </p:nvPr>
        </p:nvSpPr>
        <p:spPr/>
        <p:txBody>
          <a:bodyPr/>
          <a:lstStyle/>
          <a:p>
            <a:pPr marL="609600" indent="-609600" eaLnBrk="1" hangingPunct="1">
              <a:lnSpc>
                <a:spcPct val="90000"/>
              </a:lnSpc>
              <a:buFont typeface="Wingdings" pitchFamily="2" charset="2"/>
              <a:buAutoNum type="circleNumDbPlain"/>
            </a:pPr>
            <a:r>
              <a:rPr lang="ja-JP" altLang="en-US" sz="2400" b="1" smtClean="0"/>
              <a:t>情報収集とカ－ド化：ブレ－ンスト－ミングなどで収集した情報を、名刺大のカードに一件ずつ記入する</a:t>
            </a:r>
          </a:p>
          <a:p>
            <a:pPr marL="609600" indent="-609600" eaLnBrk="1" hangingPunct="1">
              <a:lnSpc>
                <a:spcPct val="90000"/>
              </a:lnSpc>
              <a:buFont typeface="Wingdings" pitchFamily="2" charset="2"/>
              <a:buAutoNum type="circleNumDbPlain"/>
            </a:pPr>
            <a:r>
              <a:rPr lang="ja-JP" altLang="en-US" sz="2400" b="1" smtClean="0"/>
              <a:t>グル－プ化：カードの内容の類似性や親和性によって、あまり深く考えず直感的にグループ化していく</a:t>
            </a:r>
          </a:p>
          <a:p>
            <a:pPr marL="609600" indent="-609600" eaLnBrk="1" hangingPunct="1">
              <a:lnSpc>
                <a:spcPct val="90000"/>
              </a:lnSpc>
              <a:buFont typeface="Wingdings" pitchFamily="2" charset="2"/>
              <a:buAutoNum type="circleNumDbPlain"/>
            </a:pPr>
            <a:r>
              <a:rPr lang="ja-JP" altLang="en-US" sz="2400" b="1" smtClean="0"/>
              <a:t>表札カ－ドを作る：グル－プの内容を要約したカードを作る。グル－プが少なくなるまで、②から繰り返す。</a:t>
            </a:r>
          </a:p>
          <a:p>
            <a:pPr marL="609600" indent="-609600" eaLnBrk="1" hangingPunct="1">
              <a:lnSpc>
                <a:spcPct val="90000"/>
              </a:lnSpc>
              <a:buFont typeface="Wingdings" pitchFamily="2" charset="2"/>
              <a:buAutoNum type="circleNumDbPlain"/>
            </a:pPr>
            <a:r>
              <a:rPr lang="ja-JP" altLang="en-US" sz="2400" b="1" smtClean="0"/>
              <a:t>図解と文書化：大きな紙にカ－ドを貼り、グル－プごとに線で囲む。この図解を見ながら分かったことを説明したり、必要なら文章にする。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12708"/>
                                        </p:tgtEl>
                                        <p:attrNameLst>
                                          <p:attrName>style.visibility</p:attrName>
                                        </p:attrNameLst>
                                      </p:cBhvr>
                                      <p:to>
                                        <p:strVal val="visible"/>
                                      </p:to>
                                    </p:set>
                                    <p:animEffect transition="in" filter="fade">
                                      <p:cBhvr>
                                        <p:cTn id="7" dur="1000">
                                          <p:stCondLst>
                                            <p:cond delay="0"/>
                                          </p:stCondLst>
                                        </p:cTn>
                                        <p:tgtEl>
                                          <p:spTgt spid="7127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12709">
                                            <p:txEl>
                                              <p:pRg st="0" end="0"/>
                                            </p:txEl>
                                          </p:spTgt>
                                        </p:tgtEl>
                                        <p:attrNameLst>
                                          <p:attrName>style.visibility</p:attrName>
                                        </p:attrNameLst>
                                      </p:cBhvr>
                                      <p:to>
                                        <p:strVal val="visible"/>
                                      </p:to>
                                    </p:set>
                                    <p:animEffect transition="in" filter="fade">
                                      <p:cBhvr>
                                        <p:cTn id="12" dur="500">
                                          <p:stCondLst>
                                            <p:cond delay="0"/>
                                          </p:stCondLst>
                                        </p:cTn>
                                        <p:tgtEl>
                                          <p:spTgt spid="71270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12709">
                                            <p:txEl>
                                              <p:pRg st="1" end="1"/>
                                            </p:txEl>
                                          </p:spTgt>
                                        </p:tgtEl>
                                        <p:attrNameLst>
                                          <p:attrName>style.visibility</p:attrName>
                                        </p:attrNameLst>
                                      </p:cBhvr>
                                      <p:to>
                                        <p:strVal val="visible"/>
                                      </p:to>
                                    </p:set>
                                    <p:animEffect transition="in" filter="fade">
                                      <p:cBhvr>
                                        <p:cTn id="17" dur="500">
                                          <p:stCondLst>
                                            <p:cond delay="0"/>
                                          </p:stCondLst>
                                        </p:cTn>
                                        <p:tgtEl>
                                          <p:spTgt spid="71270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712709">
                                            <p:txEl>
                                              <p:pRg st="2" end="2"/>
                                            </p:txEl>
                                          </p:spTgt>
                                        </p:tgtEl>
                                        <p:attrNameLst>
                                          <p:attrName>style.visibility</p:attrName>
                                        </p:attrNameLst>
                                      </p:cBhvr>
                                      <p:to>
                                        <p:strVal val="visible"/>
                                      </p:to>
                                    </p:set>
                                    <p:animEffect transition="in" filter="fade">
                                      <p:cBhvr>
                                        <p:cTn id="22" dur="500">
                                          <p:stCondLst>
                                            <p:cond delay="0"/>
                                          </p:stCondLst>
                                        </p:cTn>
                                        <p:tgtEl>
                                          <p:spTgt spid="71270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712709">
                                            <p:txEl>
                                              <p:pRg st="3" end="3"/>
                                            </p:txEl>
                                          </p:spTgt>
                                        </p:tgtEl>
                                        <p:attrNameLst>
                                          <p:attrName>style.visibility</p:attrName>
                                        </p:attrNameLst>
                                      </p:cBhvr>
                                      <p:to>
                                        <p:strVal val="visible"/>
                                      </p:to>
                                    </p:set>
                                    <p:animEffect transition="in" filter="fade">
                                      <p:cBhvr>
                                        <p:cTn id="27" dur="500">
                                          <p:stCondLst>
                                            <p:cond delay="0"/>
                                          </p:stCondLst>
                                        </p:cTn>
                                        <p:tgtEl>
                                          <p:spTgt spid="7127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08" grpId="0"/>
      <p:bldP spid="712709"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8E95BD26-CD6D-4E70-881A-CDB0BCEE4758}" type="slidenum">
              <a:rPr kumimoji="0" lang="en-US" altLang="ja-JP" b="0" smtClean="0">
                <a:latin typeface="Arial Black" pitchFamily="34" charset="0"/>
              </a:rPr>
              <a:pPr eaLnBrk="1" hangingPunct="1"/>
              <a:t>13</a:t>
            </a:fld>
            <a:endParaRPr kumimoji="0" lang="en-US" altLang="ja-JP" b="0" smtClean="0">
              <a:latin typeface="Arial Black" pitchFamily="34" charset="0"/>
            </a:endParaRPr>
          </a:p>
        </p:txBody>
      </p:sp>
      <p:sp>
        <p:nvSpPr>
          <p:cNvPr id="16387"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FE8B1741-D3A6-4A3D-979E-171AB9F0D9DE}" type="slidenum">
              <a:rPr kumimoji="0" lang="en-US" altLang="ja-JP" sz="1200" b="0">
                <a:latin typeface="Arial Black" pitchFamily="34" charset="0"/>
              </a:rPr>
              <a:pPr algn="r" eaLnBrk="1" hangingPunct="1"/>
              <a:t>13</a:t>
            </a:fld>
            <a:endParaRPr kumimoji="0" lang="en-US" altLang="ja-JP" sz="1200" b="0">
              <a:latin typeface="Arial Black" pitchFamily="34" charset="0"/>
            </a:endParaRPr>
          </a:p>
        </p:txBody>
      </p:sp>
      <p:sp>
        <p:nvSpPr>
          <p:cNvPr id="16388"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B0186504-63E9-4AF8-81E2-E72FDBA72E52}" type="datetime3">
              <a:rPr kumimoji="0" lang="ja-JP" altLang="en-US" sz="1200" b="0"/>
              <a:pPr eaLnBrk="1" hangingPunct="1"/>
              <a:t>平成27年9月27日</a:t>
            </a:fld>
            <a:endParaRPr kumimoji="0" lang="en-US" altLang="ja-JP" sz="1200" b="0"/>
          </a:p>
        </p:txBody>
      </p:sp>
      <p:sp>
        <p:nvSpPr>
          <p:cNvPr id="714756" name="Rectangle 2"/>
          <p:cNvSpPr>
            <a:spLocks noGrp="1" noChangeArrowheads="1"/>
          </p:cNvSpPr>
          <p:nvPr>
            <p:ph type="title" idx="4294967295"/>
          </p:nvPr>
        </p:nvSpPr>
        <p:spPr/>
        <p:txBody>
          <a:bodyPr/>
          <a:lstStyle/>
          <a:p>
            <a:pPr algn="ctr" eaLnBrk="1" hangingPunct="1"/>
            <a:r>
              <a:rPr lang="ja-JP" altLang="en-US" dirty="0" smtClean="0"/>
              <a:t>ＫＪ法の手順（１）</a:t>
            </a:r>
          </a:p>
        </p:txBody>
      </p:sp>
      <p:sp>
        <p:nvSpPr>
          <p:cNvPr id="714757" name="Rectangle 3"/>
          <p:cNvSpPr>
            <a:spLocks noGrp="1" noChangeArrowheads="1"/>
          </p:cNvSpPr>
          <p:nvPr>
            <p:ph type="body" idx="4294967295"/>
          </p:nvPr>
        </p:nvSpPr>
        <p:spPr>
          <a:xfrm>
            <a:off x="900113" y="1773238"/>
            <a:ext cx="7693025" cy="4090987"/>
          </a:xfrm>
        </p:spPr>
        <p:txBody>
          <a:bodyPr/>
          <a:lstStyle/>
          <a:p>
            <a:pPr eaLnBrk="1" hangingPunct="1">
              <a:lnSpc>
                <a:spcPct val="90000"/>
              </a:lnSpc>
            </a:pPr>
            <a:r>
              <a:rPr lang="ja-JP" altLang="en-US" sz="2400" b="1" smtClean="0"/>
              <a:t>カードづくり － 情報収集のステップ 「探検」と呼ばれる。探検には、外部探検と内部探検とがある。外部探検とは、様々な目的による調査の現場で情報や事実を収集すること。内部探検とは、関係当事者の頭脳の中を探検することであり、各自の頭脳に蓄えられた知識や経験をブレーン・ストーミングなどによって吐き出す。 </a:t>
            </a:r>
          </a:p>
          <a:p>
            <a:pPr eaLnBrk="1" hangingPunct="1">
              <a:lnSpc>
                <a:spcPct val="90000"/>
              </a:lnSpc>
            </a:pPr>
            <a:r>
              <a:rPr lang="ja-JP" altLang="en-US" sz="2400" b="1" smtClean="0"/>
              <a:t>収集された情報は１つ１枚ずつ、小さな「カード」に書き込んでいく。この段階を「カードづくり」という。 </a:t>
            </a:r>
          </a:p>
          <a:p>
            <a:pPr eaLnBrk="1" hangingPunct="1">
              <a:lnSpc>
                <a:spcPct val="90000"/>
              </a:lnSpc>
            </a:pPr>
            <a:r>
              <a:rPr lang="ja-JP" altLang="en-US" sz="2400" b="1" smtClean="0"/>
              <a:t>グループ構成 カードのグループを編成していく作業で、さらに次のようなステップに分けて進めていく。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14756"/>
                                        </p:tgtEl>
                                        <p:attrNameLst>
                                          <p:attrName>style.visibility</p:attrName>
                                        </p:attrNameLst>
                                      </p:cBhvr>
                                      <p:to>
                                        <p:strVal val="visible"/>
                                      </p:to>
                                    </p:set>
                                    <p:anim calcmode="lin" valueType="num">
                                      <p:cBhvr>
                                        <p:cTn id="7" dur="500" fill="hold"/>
                                        <p:tgtEl>
                                          <p:spTgt spid="714756"/>
                                        </p:tgtEl>
                                        <p:attrNameLst>
                                          <p:attrName>ppt_w</p:attrName>
                                        </p:attrNameLst>
                                      </p:cBhvr>
                                      <p:tavLst>
                                        <p:tav tm="0">
                                          <p:val>
                                            <p:fltVal val="0"/>
                                          </p:val>
                                        </p:tav>
                                        <p:tav tm="100000">
                                          <p:val>
                                            <p:strVal val="#ppt_w"/>
                                          </p:val>
                                        </p:tav>
                                      </p:tavLst>
                                    </p:anim>
                                    <p:anim calcmode="lin" valueType="num">
                                      <p:cBhvr>
                                        <p:cTn id="8" dur="500" fill="hold"/>
                                        <p:tgtEl>
                                          <p:spTgt spid="714756"/>
                                        </p:tgtEl>
                                        <p:attrNameLst>
                                          <p:attrName>ppt_h</p:attrName>
                                        </p:attrNameLst>
                                      </p:cBhvr>
                                      <p:tavLst>
                                        <p:tav tm="0">
                                          <p:val>
                                            <p:fltVal val="0"/>
                                          </p:val>
                                        </p:tav>
                                        <p:tav tm="100000">
                                          <p:val>
                                            <p:strVal val="#ppt_h"/>
                                          </p:val>
                                        </p:tav>
                                      </p:tavLst>
                                    </p:anim>
                                    <p:animEffect transition="in" filter="fade">
                                      <p:cBhvr>
                                        <p:cTn id="9" dur="500"/>
                                        <p:tgtEl>
                                          <p:spTgt spid="7147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4757">
                                            <p:txEl>
                                              <p:pRg st="0" end="0"/>
                                            </p:txEl>
                                          </p:spTgt>
                                        </p:tgtEl>
                                        <p:attrNameLst>
                                          <p:attrName>style.visibility</p:attrName>
                                        </p:attrNameLst>
                                      </p:cBhvr>
                                      <p:to>
                                        <p:strVal val="visible"/>
                                      </p:to>
                                    </p:set>
                                    <p:animEffect transition="in" filter="fade">
                                      <p:cBhvr>
                                        <p:cTn id="14" dur="1000">
                                          <p:stCondLst>
                                            <p:cond delay="0"/>
                                          </p:stCondLst>
                                        </p:cTn>
                                        <p:tgtEl>
                                          <p:spTgt spid="71475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4757">
                                            <p:txEl>
                                              <p:pRg st="1" end="1"/>
                                            </p:txEl>
                                          </p:spTgt>
                                        </p:tgtEl>
                                        <p:attrNameLst>
                                          <p:attrName>style.visibility</p:attrName>
                                        </p:attrNameLst>
                                      </p:cBhvr>
                                      <p:to>
                                        <p:strVal val="visible"/>
                                      </p:to>
                                    </p:set>
                                    <p:animEffect transition="in" filter="fade">
                                      <p:cBhvr>
                                        <p:cTn id="19" dur="1000">
                                          <p:stCondLst>
                                            <p:cond delay="0"/>
                                          </p:stCondLst>
                                        </p:cTn>
                                        <p:tgtEl>
                                          <p:spTgt spid="714757">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4757">
                                            <p:txEl>
                                              <p:pRg st="2" end="2"/>
                                            </p:txEl>
                                          </p:spTgt>
                                        </p:tgtEl>
                                        <p:attrNameLst>
                                          <p:attrName>style.visibility</p:attrName>
                                        </p:attrNameLst>
                                      </p:cBhvr>
                                      <p:to>
                                        <p:strVal val="visible"/>
                                      </p:to>
                                    </p:set>
                                    <p:animEffect transition="in" filter="fade">
                                      <p:cBhvr>
                                        <p:cTn id="24" dur="1000">
                                          <p:stCondLst>
                                            <p:cond delay="0"/>
                                          </p:stCondLst>
                                        </p:cTn>
                                        <p:tgtEl>
                                          <p:spTgt spid="7147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56" grpId="0"/>
      <p:bldP spid="71475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A4AC23AA-F3D0-4B0D-A862-02498B93D07D}" type="slidenum">
              <a:rPr kumimoji="0" lang="en-US" altLang="ja-JP" b="0" smtClean="0">
                <a:latin typeface="Arial Black" pitchFamily="34" charset="0"/>
              </a:rPr>
              <a:pPr eaLnBrk="1" hangingPunct="1"/>
              <a:t>14</a:t>
            </a:fld>
            <a:endParaRPr kumimoji="0" lang="en-US" altLang="ja-JP" b="0" smtClean="0">
              <a:latin typeface="Arial Black" pitchFamily="34" charset="0"/>
            </a:endParaRPr>
          </a:p>
        </p:txBody>
      </p:sp>
      <p:sp>
        <p:nvSpPr>
          <p:cNvPr id="17411"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3FEF5017-CCD3-4F7F-8275-AC23E35DFD35}" type="slidenum">
              <a:rPr kumimoji="0" lang="en-US" altLang="ja-JP" sz="1200" b="0">
                <a:latin typeface="Arial Black" pitchFamily="34" charset="0"/>
              </a:rPr>
              <a:pPr algn="r" eaLnBrk="1" hangingPunct="1"/>
              <a:t>14</a:t>
            </a:fld>
            <a:endParaRPr kumimoji="0" lang="en-US" altLang="ja-JP" sz="1200" b="0">
              <a:latin typeface="Arial Black" pitchFamily="34" charset="0"/>
            </a:endParaRPr>
          </a:p>
        </p:txBody>
      </p:sp>
      <p:sp>
        <p:nvSpPr>
          <p:cNvPr id="17412"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EB2EF333-E4FD-459E-A09E-F6B51377B58A}" type="datetime3">
              <a:rPr kumimoji="0" lang="ja-JP" altLang="en-US" sz="1200" b="0"/>
              <a:pPr eaLnBrk="1" hangingPunct="1"/>
              <a:t>平成27年9月27日</a:t>
            </a:fld>
            <a:endParaRPr kumimoji="0" lang="en-US" altLang="ja-JP" sz="1200" b="0"/>
          </a:p>
        </p:txBody>
      </p:sp>
      <p:sp>
        <p:nvSpPr>
          <p:cNvPr id="716804" name="Rectangle 2"/>
          <p:cNvSpPr>
            <a:spLocks noGrp="1" noChangeArrowheads="1"/>
          </p:cNvSpPr>
          <p:nvPr>
            <p:ph type="title" idx="4294967295"/>
          </p:nvPr>
        </p:nvSpPr>
        <p:spPr>
          <a:xfrm>
            <a:off x="468313" y="188913"/>
            <a:ext cx="8229600" cy="1371600"/>
          </a:xfrm>
        </p:spPr>
        <p:txBody>
          <a:bodyPr/>
          <a:lstStyle/>
          <a:p>
            <a:pPr algn="ctr" eaLnBrk="1" hangingPunct="1"/>
            <a:r>
              <a:rPr lang="ja-JP" altLang="en-US" smtClean="0"/>
              <a:t>ＫＪ法の手順（２）</a:t>
            </a:r>
          </a:p>
        </p:txBody>
      </p:sp>
      <p:sp>
        <p:nvSpPr>
          <p:cNvPr id="716805" name="Rectangle 3"/>
          <p:cNvSpPr>
            <a:spLocks noGrp="1" noChangeArrowheads="1"/>
          </p:cNvSpPr>
          <p:nvPr>
            <p:ph type="body" idx="4294967295"/>
          </p:nvPr>
        </p:nvSpPr>
        <p:spPr>
          <a:xfrm>
            <a:off x="755650" y="1214438"/>
            <a:ext cx="7693025" cy="5022850"/>
          </a:xfrm>
        </p:spPr>
        <p:txBody>
          <a:bodyPr/>
          <a:lstStyle/>
          <a:p>
            <a:pPr eaLnBrk="1" hangingPunct="1">
              <a:lnSpc>
                <a:spcPct val="80000"/>
              </a:lnSpc>
              <a:buFont typeface="Wingdings" pitchFamily="2" charset="2"/>
              <a:buNone/>
              <a:defRPr/>
            </a:pPr>
            <a:r>
              <a:rPr lang="en-US" altLang="ja-JP" sz="2000" b="1" smtClean="0">
                <a:effectLst>
                  <a:outerShdw blurRad="38100" dist="38100" dir="2700000" algn="tl">
                    <a:srgbClr val="C0C0C0"/>
                  </a:outerShdw>
                </a:effectLst>
              </a:rPr>
              <a:t> </a:t>
            </a:r>
          </a:p>
          <a:p>
            <a:pPr eaLnBrk="1" hangingPunct="1">
              <a:lnSpc>
                <a:spcPct val="80000"/>
              </a:lnSpc>
              <a:defRPr/>
            </a:pPr>
            <a:r>
              <a:rPr lang="ja-JP" altLang="en-US" sz="2000" b="1" smtClean="0">
                <a:effectLst>
                  <a:outerShdw blurRad="38100" dist="38100" dir="2700000" algn="tl">
                    <a:srgbClr val="C0C0C0"/>
                  </a:outerShdw>
                </a:effectLst>
              </a:rPr>
              <a:t>１）カードひろげ</a:t>
            </a:r>
            <a:br>
              <a:rPr lang="ja-JP" altLang="en-US" sz="2000" b="1" smtClean="0">
                <a:effectLst>
                  <a:outerShdw blurRad="38100" dist="38100" dir="2700000" algn="tl">
                    <a:srgbClr val="C0C0C0"/>
                  </a:outerShdw>
                </a:effectLst>
              </a:rPr>
            </a:br>
            <a:r>
              <a:rPr lang="ja-JP" altLang="en-US" sz="2000" b="1" smtClean="0">
                <a:effectLst>
                  <a:outerShdw blurRad="38100" dist="38100" dir="2700000" algn="tl">
                    <a:srgbClr val="C0C0C0"/>
                  </a:outerShdw>
                </a:effectLst>
              </a:rPr>
              <a:t>カード群を机の上などにディスプレイして、１枚１枚のカードに書かれた内容を丹念に読みとっていく。カードの心に聞き、カードが言わんとする言葉の奥を汲み取る。 </a:t>
            </a:r>
          </a:p>
          <a:p>
            <a:pPr eaLnBrk="1" hangingPunct="1">
              <a:lnSpc>
                <a:spcPct val="80000"/>
              </a:lnSpc>
              <a:defRPr/>
            </a:pPr>
            <a:r>
              <a:rPr lang="ja-JP" altLang="en-US" sz="2000" b="1" smtClean="0">
                <a:effectLst>
                  <a:outerShdw blurRad="38100" dist="38100" dir="2700000" algn="tl">
                    <a:srgbClr val="C0C0C0"/>
                  </a:outerShdw>
                </a:effectLst>
              </a:rPr>
              <a:t>２）カードあつめ</a:t>
            </a:r>
            <a:br>
              <a:rPr lang="ja-JP" altLang="en-US" sz="2000" b="1" smtClean="0">
                <a:effectLst>
                  <a:outerShdw blurRad="38100" dist="38100" dir="2700000" algn="tl">
                    <a:srgbClr val="C0C0C0"/>
                  </a:outerShdw>
                </a:effectLst>
              </a:rPr>
            </a:br>
            <a:r>
              <a:rPr lang="ja-JP" altLang="en-US" sz="2000" b="1" smtClean="0">
                <a:effectLst>
                  <a:outerShdw blurRad="38100" dist="38100" dir="2700000" algn="tl">
                    <a:srgbClr val="C0C0C0"/>
                  </a:outerShdw>
                </a:effectLst>
              </a:rPr>
              <a:t>①近い感じのカードを集める。②ほんの２、３枚ずつ。③離れザル、一匹狼は無理にどこかへ入れない。④あわてず、ゆっくり、息の長い根気で。</a:t>
            </a:r>
          </a:p>
          <a:p>
            <a:pPr eaLnBrk="1" hangingPunct="1">
              <a:lnSpc>
                <a:spcPct val="80000"/>
              </a:lnSpc>
              <a:defRPr/>
            </a:pPr>
            <a:r>
              <a:rPr lang="ja-JP" altLang="en-US" sz="2000" b="1" smtClean="0">
                <a:effectLst>
                  <a:outerShdw blurRad="38100" dist="38100" dir="2700000" algn="tl">
                    <a:srgbClr val="C0C0C0"/>
                  </a:outerShdw>
                </a:effectLst>
              </a:rPr>
              <a:t>３）表札づくり</a:t>
            </a:r>
            <a:br>
              <a:rPr lang="ja-JP" altLang="en-US" sz="2000" b="1" smtClean="0">
                <a:effectLst>
                  <a:outerShdw blurRad="38100" dist="38100" dir="2700000" algn="tl">
                    <a:srgbClr val="C0C0C0"/>
                  </a:outerShdw>
                </a:effectLst>
              </a:rPr>
            </a:br>
            <a:r>
              <a:rPr lang="ja-JP" altLang="en-US" sz="2000" b="1" smtClean="0">
                <a:effectLst>
                  <a:outerShdw blurRad="38100" dist="38100" dir="2700000" algn="tl">
                    <a:srgbClr val="C0C0C0"/>
                  </a:outerShdw>
                </a:effectLst>
              </a:rPr>
              <a:t>①カードのグループに「表札（タイトル）」をつける。②カードたちの心をぴたりと言い表す。③ソフトでズバリの表現で。④元の言葉の土の香りを残す。⑤表札は新しいカードに赤字や青字などで書く。⑥色分けして書き、クリップや輪ゴムで束ねていく。⑦カードのグループは、まず小グループを作り、次に小グループ同士で中グループを、そして中グループ同士で大グループを作っていく。製品の組立てと同じように、まず小さなパーツをつくり、パーツを組立ててユニットへ、さらにデバイス（完成品）へと組立てていくのである。</a:t>
            </a:r>
          </a:p>
          <a:p>
            <a:pPr eaLnBrk="1" hangingPunct="1">
              <a:lnSpc>
                <a:spcPct val="80000"/>
              </a:lnSpc>
              <a:defRPr/>
            </a:pPr>
            <a:endParaRPr lang="en-US" altLang="ja-JP" sz="2000" b="1" smtClean="0">
              <a:effectLst>
                <a:outerShdw blurRad="38100" dist="38100" dir="2700000" algn="tl">
                  <a:srgbClr val="C0C0C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16804"/>
                                        </p:tgtEl>
                                        <p:attrNameLst>
                                          <p:attrName>style.visibility</p:attrName>
                                        </p:attrNameLst>
                                      </p:cBhvr>
                                      <p:to>
                                        <p:strVal val="visible"/>
                                      </p:to>
                                    </p:set>
                                    <p:anim calcmode="lin" valueType="num">
                                      <p:cBhvr>
                                        <p:cTn id="7" dur="500" fill="hold"/>
                                        <p:tgtEl>
                                          <p:spTgt spid="716804"/>
                                        </p:tgtEl>
                                        <p:attrNameLst>
                                          <p:attrName>ppt_w</p:attrName>
                                        </p:attrNameLst>
                                      </p:cBhvr>
                                      <p:tavLst>
                                        <p:tav tm="0">
                                          <p:val>
                                            <p:fltVal val="0"/>
                                          </p:val>
                                        </p:tav>
                                        <p:tav tm="100000">
                                          <p:val>
                                            <p:strVal val="#ppt_w"/>
                                          </p:val>
                                        </p:tav>
                                      </p:tavLst>
                                    </p:anim>
                                    <p:anim calcmode="lin" valueType="num">
                                      <p:cBhvr>
                                        <p:cTn id="8" dur="500" fill="hold"/>
                                        <p:tgtEl>
                                          <p:spTgt spid="716804"/>
                                        </p:tgtEl>
                                        <p:attrNameLst>
                                          <p:attrName>ppt_h</p:attrName>
                                        </p:attrNameLst>
                                      </p:cBhvr>
                                      <p:tavLst>
                                        <p:tav tm="0">
                                          <p:val>
                                            <p:fltVal val="0"/>
                                          </p:val>
                                        </p:tav>
                                        <p:tav tm="100000">
                                          <p:val>
                                            <p:strVal val="#ppt_h"/>
                                          </p:val>
                                        </p:tav>
                                      </p:tavLst>
                                    </p:anim>
                                    <p:animEffect transition="in" filter="fade">
                                      <p:cBhvr>
                                        <p:cTn id="9" dur="500"/>
                                        <p:tgtEl>
                                          <p:spTgt spid="71680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6805">
                                            <p:txEl>
                                              <p:pRg st="0" end="0"/>
                                            </p:txEl>
                                          </p:spTgt>
                                        </p:tgtEl>
                                        <p:attrNameLst>
                                          <p:attrName>style.visibility</p:attrName>
                                        </p:attrNameLst>
                                      </p:cBhvr>
                                      <p:to>
                                        <p:strVal val="visible"/>
                                      </p:to>
                                    </p:set>
                                    <p:animEffect transition="in" filter="fade">
                                      <p:cBhvr>
                                        <p:cTn id="14" dur="1000">
                                          <p:stCondLst>
                                            <p:cond delay="0"/>
                                          </p:stCondLst>
                                        </p:cTn>
                                        <p:tgtEl>
                                          <p:spTgt spid="71680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6805">
                                            <p:txEl>
                                              <p:pRg st="1" end="1"/>
                                            </p:txEl>
                                          </p:spTgt>
                                        </p:tgtEl>
                                        <p:attrNameLst>
                                          <p:attrName>style.visibility</p:attrName>
                                        </p:attrNameLst>
                                      </p:cBhvr>
                                      <p:to>
                                        <p:strVal val="visible"/>
                                      </p:to>
                                    </p:set>
                                    <p:animEffect transition="in" filter="fade">
                                      <p:cBhvr>
                                        <p:cTn id="19" dur="1000">
                                          <p:stCondLst>
                                            <p:cond delay="0"/>
                                          </p:stCondLst>
                                        </p:cTn>
                                        <p:tgtEl>
                                          <p:spTgt spid="71680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6805">
                                            <p:txEl>
                                              <p:pRg st="2" end="2"/>
                                            </p:txEl>
                                          </p:spTgt>
                                        </p:tgtEl>
                                        <p:attrNameLst>
                                          <p:attrName>style.visibility</p:attrName>
                                        </p:attrNameLst>
                                      </p:cBhvr>
                                      <p:to>
                                        <p:strVal val="visible"/>
                                      </p:to>
                                    </p:set>
                                    <p:animEffect transition="in" filter="fade">
                                      <p:cBhvr>
                                        <p:cTn id="24" dur="1000">
                                          <p:stCondLst>
                                            <p:cond delay="0"/>
                                          </p:stCondLst>
                                        </p:cTn>
                                        <p:tgtEl>
                                          <p:spTgt spid="71680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16805">
                                            <p:txEl>
                                              <p:pRg st="3" end="3"/>
                                            </p:txEl>
                                          </p:spTgt>
                                        </p:tgtEl>
                                        <p:attrNameLst>
                                          <p:attrName>style.visibility</p:attrName>
                                        </p:attrNameLst>
                                      </p:cBhvr>
                                      <p:to>
                                        <p:strVal val="visible"/>
                                      </p:to>
                                    </p:set>
                                    <p:animEffect transition="in" filter="fade">
                                      <p:cBhvr>
                                        <p:cTn id="29" dur="1000">
                                          <p:stCondLst>
                                            <p:cond delay="0"/>
                                          </p:stCondLst>
                                        </p:cTn>
                                        <p:tgtEl>
                                          <p:spTgt spid="7168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4" grpId="0"/>
      <p:bldP spid="71680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26BB91DC-EF53-42CF-903F-BEFA65C9B5AB}" type="slidenum">
              <a:rPr kumimoji="0" lang="en-US" altLang="ja-JP" b="0" smtClean="0">
                <a:latin typeface="Arial Black" pitchFamily="34" charset="0"/>
              </a:rPr>
              <a:pPr eaLnBrk="1" hangingPunct="1"/>
              <a:t>15</a:t>
            </a:fld>
            <a:endParaRPr kumimoji="0" lang="en-US" altLang="ja-JP" b="0" smtClean="0">
              <a:latin typeface="Arial Black" pitchFamily="34" charset="0"/>
            </a:endParaRPr>
          </a:p>
        </p:txBody>
      </p:sp>
      <p:sp>
        <p:nvSpPr>
          <p:cNvPr id="18435"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59BED77B-99D3-443E-A20F-BA91426A6D95}" type="slidenum">
              <a:rPr kumimoji="0" lang="en-US" altLang="ja-JP" sz="1200" b="0">
                <a:latin typeface="Arial Black" pitchFamily="34" charset="0"/>
              </a:rPr>
              <a:pPr algn="r" eaLnBrk="1" hangingPunct="1"/>
              <a:t>15</a:t>
            </a:fld>
            <a:endParaRPr kumimoji="0" lang="en-US" altLang="ja-JP" sz="1200" b="0">
              <a:latin typeface="Arial Black" pitchFamily="34" charset="0"/>
            </a:endParaRPr>
          </a:p>
        </p:txBody>
      </p:sp>
      <p:sp>
        <p:nvSpPr>
          <p:cNvPr id="18436"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D6E9693-F790-47EE-8088-56EA2390E2B0}" type="datetime3">
              <a:rPr kumimoji="0" lang="ja-JP" altLang="en-US" sz="1200" b="0"/>
              <a:pPr eaLnBrk="1" hangingPunct="1"/>
              <a:t>平成27年9月27日</a:t>
            </a:fld>
            <a:endParaRPr kumimoji="0" lang="en-US" altLang="ja-JP" sz="1200" b="0"/>
          </a:p>
        </p:txBody>
      </p:sp>
      <p:sp>
        <p:nvSpPr>
          <p:cNvPr id="718852" name="Rectangle 2"/>
          <p:cNvSpPr>
            <a:spLocks noGrp="1" noChangeArrowheads="1"/>
          </p:cNvSpPr>
          <p:nvPr>
            <p:ph type="title" idx="4294967295"/>
          </p:nvPr>
        </p:nvSpPr>
        <p:spPr>
          <a:xfrm>
            <a:off x="449586" y="188640"/>
            <a:ext cx="8229600" cy="1371600"/>
          </a:xfrm>
        </p:spPr>
        <p:txBody>
          <a:bodyPr/>
          <a:lstStyle/>
          <a:p>
            <a:pPr algn="ctr" eaLnBrk="1" hangingPunct="1">
              <a:defRPr/>
            </a:pPr>
            <a:r>
              <a:rPr lang="ja-JP" altLang="en-US" b="1" dirty="0" smtClean="0">
                <a:effectLst>
                  <a:outerShdw blurRad="38100" dist="38100" dir="2700000" algn="tl">
                    <a:srgbClr val="000000">
                      <a:alpha val="43137"/>
                    </a:srgbClr>
                  </a:outerShdw>
                </a:effectLst>
              </a:rPr>
              <a:t>実施の手順</a:t>
            </a:r>
          </a:p>
        </p:txBody>
      </p:sp>
      <p:sp>
        <p:nvSpPr>
          <p:cNvPr id="718853" name="Rectangle 3"/>
          <p:cNvSpPr>
            <a:spLocks noGrp="1" noChangeArrowheads="1"/>
          </p:cNvSpPr>
          <p:nvPr>
            <p:ph type="body" idx="4294967295"/>
          </p:nvPr>
        </p:nvSpPr>
        <p:spPr>
          <a:xfrm>
            <a:off x="179388" y="1449387"/>
            <a:ext cx="8964612" cy="5256213"/>
          </a:xfrm>
        </p:spPr>
        <p:txBody>
          <a:bodyPr/>
          <a:lstStyle/>
          <a:p>
            <a:pPr eaLnBrk="1" hangingPunct="1">
              <a:lnSpc>
                <a:spcPct val="80000"/>
              </a:lnSpc>
              <a:buClr>
                <a:schemeClr val="accent1"/>
              </a:buClr>
              <a:buSzPct val="30000"/>
              <a:buFont typeface="Wingdings" pitchFamily="2" charset="2"/>
              <a:buNone/>
              <a:defRPr/>
            </a:pPr>
            <a:r>
              <a:rPr lang="ja-JP" altLang="en-US" sz="2000" b="1" dirty="0" smtClean="0"/>
              <a:t>　　　　　このルールを確認した上で、つぎのような手順で進めていく。</a:t>
            </a:r>
          </a:p>
          <a:p>
            <a:pPr eaLnBrk="1" hangingPunct="1">
              <a:lnSpc>
                <a:spcPct val="80000"/>
              </a:lnSpc>
              <a:buClr>
                <a:schemeClr val="accent1"/>
              </a:buClr>
              <a:buSzPct val="30000"/>
              <a:buFont typeface="Wingdings" pitchFamily="2" charset="2"/>
              <a:buNone/>
              <a:defRPr/>
            </a:pPr>
            <a:endParaRPr lang="ja-JP" altLang="en-US" sz="2000" b="1" dirty="0" smtClean="0"/>
          </a:p>
          <a:p>
            <a:pPr eaLnBrk="1" hangingPunct="1">
              <a:lnSpc>
                <a:spcPct val="80000"/>
              </a:lnSpc>
              <a:buClr>
                <a:schemeClr val="accent1"/>
              </a:buClr>
              <a:buSzPct val="30000"/>
              <a:defRPr/>
            </a:pPr>
            <a:r>
              <a:rPr lang="ja-JP" altLang="en-US" sz="2000" b="1" dirty="0" smtClean="0"/>
              <a:t>① 課題の設定</a:t>
            </a:r>
          </a:p>
          <a:p>
            <a:pPr eaLnBrk="1" hangingPunct="1">
              <a:lnSpc>
                <a:spcPct val="80000"/>
              </a:lnSpc>
              <a:buClr>
                <a:schemeClr val="accent1"/>
              </a:buClr>
              <a:buSzPct val="30000"/>
              <a:buFont typeface="Wingdings" pitchFamily="2" charset="2"/>
              <a:buNone/>
              <a:defRPr/>
            </a:pPr>
            <a:r>
              <a:rPr lang="ja-JP" altLang="en-US" sz="2000" b="1" dirty="0" smtClean="0"/>
              <a:t>　　　　　取り組むべき課題・特性「</a:t>
            </a:r>
            <a:r>
              <a:rPr lang="ja-JP" altLang="en-US" sz="2400" b="1" dirty="0" smtClean="0">
                <a:solidFill>
                  <a:srgbClr val="FF0000"/>
                </a:solidFill>
                <a:effectLst>
                  <a:outerShdw blurRad="38100" dist="38100" dir="2700000" algn="tl">
                    <a:srgbClr val="000000">
                      <a:alpha val="43137"/>
                    </a:srgbClr>
                  </a:outerShdw>
                </a:effectLst>
              </a:rPr>
              <a:t>なぜ</a:t>
            </a:r>
            <a:r>
              <a:rPr lang="ja-JP" altLang="en-US" sz="2000" b="1" dirty="0" smtClean="0"/>
              <a:t>、・・・・・なのか？」を設定する。 </a:t>
            </a:r>
          </a:p>
          <a:p>
            <a:pPr eaLnBrk="1" hangingPunct="1">
              <a:lnSpc>
                <a:spcPct val="80000"/>
              </a:lnSpc>
              <a:buClr>
                <a:schemeClr val="accent1"/>
              </a:buClr>
              <a:buSzPct val="30000"/>
              <a:defRPr/>
            </a:pPr>
            <a:r>
              <a:rPr lang="ja-JP" altLang="en-US" sz="2000" b="1" dirty="0" smtClean="0"/>
              <a:t>② 役割の決定</a:t>
            </a:r>
          </a:p>
          <a:p>
            <a:pPr eaLnBrk="1" hangingPunct="1">
              <a:lnSpc>
                <a:spcPct val="80000"/>
              </a:lnSpc>
              <a:buClr>
                <a:schemeClr val="accent1"/>
              </a:buClr>
              <a:buSzPct val="30000"/>
              <a:buFont typeface="Wingdings" pitchFamily="2" charset="2"/>
              <a:buNone/>
              <a:defRPr/>
            </a:pPr>
            <a:r>
              <a:rPr lang="ja-JP" altLang="en-US" sz="2000" b="1" dirty="0" smtClean="0"/>
              <a:t>　　　　　リーダーと記録係を決定する。 </a:t>
            </a:r>
          </a:p>
          <a:p>
            <a:pPr eaLnBrk="1" hangingPunct="1">
              <a:lnSpc>
                <a:spcPct val="80000"/>
              </a:lnSpc>
              <a:buClr>
                <a:schemeClr val="accent1"/>
              </a:buClr>
              <a:buSzPct val="30000"/>
              <a:defRPr/>
            </a:pPr>
            <a:r>
              <a:rPr lang="ja-JP" altLang="en-US" sz="2000" b="1" dirty="0" smtClean="0"/>
              <a:t>③ 発散思考</a:t>
            </a:r>
          </a:p>
          <a:p>
            <a:pPr eaLnBrk="1" hangingPunct="1">
              <a:lnSpc>
                <a:spcPct val="80000"/>
              </a:lnSpc>
              <a:buClr>
                <a:schemeClr val="accent1"/>
              </a:buClr>
              <a:buSzPct val="30000"/>
              <a:buFont typeface="Wingdings" pitchFamily="2" charset="2"/>
              <a:buNone/>
              <a:defRPr/>
            </a:pPr>
            <a:r>
              <a:rPr lang="ja-JP" altLang="en-US" sz="2000" b="1" dirty="0" smtClean="0"/>
              <a:t>　　　　　リーダーの指示に従い、次々に、自由奔放に、 アイデア、意見を出し合う。　　　　　</a:t>
            </a:r>
          </a:p>
          <a:p>
            <a:pPr eaLnBrk="1" hangingPunct="1">
              <a:lnSpc>
                <a:spcPct val="80000"/>
              </a:lnSpc>
              <a:buClr>
                <a:schemeClr val="accent1"/>
              </a:buClr>
              <a:buSzPct val="30000"/>
              <a:buFont typeface="Wingdings" pitchFamily="2" charset="2"/>
              <a:buNone/>
              <a:defRPr/>
            </a:pPr>
            <a:r>
              <a:rPr lang="ja-JP" altLang="en-US" sz="2000" b="1" dirty="0" smtClean="0"/>
              <a:t>　　④ 収束思考</a:t>
            </a:r>
          </a:p>
          <a:p>
            <a:pPr eaLnBrk="1" hangingPunct="1">
              <a:lnSpc>
                <a:spcPct val="80000"/>
              </a:lnSpc>
              <a:buClr>
                <a:schemeClr val="accent1"/>
              </a:buClr>
              <a:buSzPct val="30000"/>
              <a:buFont typeface="Wingdings" pitchFamily="2" charset="2"/>
              <a:buNone/>
              <a:defRPr/>
            </a:pPr>
            <a:r>
              <a:rPr lang="ja-JP" altLang="en-US" sz="2000" b="1" dirty="0" smtClean="0"/>
              <a:t>　　　　　記録をもとに、分類、表札作成、補足をする。 </a:t>
            </a:r>
          </a:p>
          <a:p>
            <a:pPr eaLnBrk="1" hangingPunct="1">
              <a:lnSpc>
                <a:spcPct val="80000"/>
              </a:lnSpc>
              <a:buClr>
                <a:schemeClr val="accent1"/>
              </a:buClr>
              <a:buSzPct val="30000"/>
              <a:defRPr/>
            </a:pPr>
            <a:r>
              <a:rPr lang="ja-JP" altLang="en-US" sz="2000" b="1" dirty="0" smtClean="0"/>
              <a:t>⑤ 発散と収束の繰り返し、特性要因図・フィッシュ・ボーンを作成する。 </a:t>
            </a:r>
          </a:p>
          <a:p>
            <a:pPr eaLnBrk="1" hangingPunct="1">
              <a:lnSpc>
                <a:spcPct val="80000"/>
              </a:lnSpc>
              <a:buClr>
                <a:schemeClr val="accent1"/>
              </a:buClr>
              <a:buSzPct val="30000"/>
              <a:defRPr/>
            </a:pPr>
            <a:r>
              <a:rPr lang="ja-JP" altLang="en-US" sz="2000" b="1" dirty="0" smtClean="0"/>
              <a:t>⑥ 評価</a:t>
            </a:r>
          </a:p>
          <a:p>
            <a:pPr eaLnBrk="1" hangingPunct="1">
              <a:lnSpc>
                <a:spcPct val="80000"/>
              </a:lnSpc>
              <a:buClr>
                <a:schemeClr val="accent1"/>
              </a:buClr>
              <a:buSzPct val="30000"/>
              <a:buFont typeface="Wingdings" pitchFamily="2" charset="2"/>
              <a:buNone/>
              <a:defRPr/>
            </a:pPr>
            <a:r>
              <a:rPr lang="ja-JP" altLang="en-US" sz="2000" b="1" dirty="0" smtClean="0"/>
              <a:t>　　　　　実現可能性や重要性、効果性などの観点から 出されたアイデアを評価</a:t>
            </a:r>
          </a:p>
          <a:p>
            <a:pPr eaLnBrk="1" hangingPunct="1">
              <a:lnSpc>
                <a:spcPct val="80000"/>
              </a:lnSpc>
              <a:buClr>
                <a:schemeClr val="accent1"/>
              </a:buClr>
              <a:buSzPct val="30000"/>
              <a:buFont typeface="Wingdings" pitchFamily="2" charset="2"/>
              <a:buNone/>
              <a:defRPr/>
            </a:pPr>
            <a:r>
              <a:rPr lang="ja-JP" altLang="en-US" sz="2000" b="1" dirty="0" smtClean="0"/>
              <a:t>　　　　　する。マトリックス図を活用する。 </a:t>
            </a:r>
          </a:p>
          <a:p>
            <a:pPr eaLnBrk="1" hangingPunct="1">
              <a:lnSpc>
                <a:spcPct val="80000"/>
              </a:lnSpc>
              <a:buClr>
                <a:schemeClr val="accent1"/>
              </a:buClr>
              <a:buSzPct val="30000"/>
              <a:defRPr/>
            </a:pPr>
            <a:r>
              <a:rPr lang="ja-JP" altLang="en-US" sz="2000" b="1" dirty="0" smtClean="0"/>
              <a:t>⑦ 具現化</a:t>
            </a:r>
          </a:p>
          <a:p>
            <a:pPr eaLnBrk="1" hangingPunct="1">
              <a:lnSpc>
                <a:spcPct val="80000"/>
              </a:lnSpc>
              <a:buClr>
                <a:schemeClr val="accent1"/>
              </a:buClr>
              <a:buSzPct val="30000"/>
              <a:buFont typeface="Wingdings" pitchFamily="2" charset="2"/>
              <a:buNone/>
              <a:defRPr/>
            </a:pPr>
            <a:r>
              <a:rPr lang="ja-JP" altLang="en-US" sz="2000" b="1" dirty="0" smtClean="0"/>
              <a:t>　　　　　評価後のアイデアの具現化策を考える。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18852"/>
                                        </p:tgtEl>
                                        <p:attrNameLst>
                                          <p:attrName>style.visibility</p:attrName>
                                        </p:attrNameLst>
                                      </p:cBhvr>
                                      <p:to>
                                        <p:strVal val="visible"/>
                                      </p:to>
                                    </p:set>
                                    <p:animEffect transition="in" filter="dissolve">
                                      <p:cBhvr>
                                        <p:cTn id="7" dur="500"/>
                                        <p:tgtEl>
                                          <p:spTgt spid="7188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8853">
                                            <p:txEl>
                                              <p:pRg st="0" end="0"/>
                                            </p:txEl>
                                          </p:spTgt>
                                        </p:tgtEl>
                                        <p:attrNameLst>
                                          <p:attrName>style.visibility</p:attrName>
                                        </p:attrNameLst>
                                      </p:cBhvr>
                                      <p:to>
                                        <p:strVal val="visible"/>
                                      </p:to>
                                    </p:set>
                                    <p:animEffect transition="in" filter="dissolve">
                                      <p:cBhvr>
                                        <p:cTn id="12" dur="500"/>
                                        <p:tgtEl>
                                          <p:spTgt spid="71885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8853">
                                            <p:txEl>
                                              <p:pRg st="2" end="2"/>
                                            </p:txEl>
                                          </p:spTgt>
                                        </p:tgtEl>
                                        <p:attrNameLst>
                                          <p:attrName>style.visibility</p:attrName>
                                        </p:attrNameLst>
                                      </p:cBhvr>
                                      <p:to>
                                        <p:strVal val="visible"/>
                                      </p:to>
                                    </p:set>
                                    <p:animEffect transition="in" filter="dissolve">
                                      <p:cBhvr>
                                        <p:cTn id="17" dur="500"/>
                                        <p:tgtEl>
                                          <p:spTgt spid="71885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8853">
                                            <p:txEl>
                                              <p:pRg st="3" end="3"/>
                                            </p:txEl>
                                          </p:spTgt>
                                        </p:tgtEl>
                                        <p:attrNameLst>
                                          <p:attrName>style.visibility</p:attrName>
                                        </p:attrNameLst>
                                      </p:cBhvr>
                                      <p:to>
                                        <p:strVal val="visible"/>
                                      </p:to>
                                    </p:set>
                                    <p:animEffect transition="in" filter="dissolve">
                                      <p:cBhvr>
                                        <p:cTn id="22" dur="500"/>
                                        <p:tgtEl>
                                          <p:spTgt spid="71885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8853">
                                            <p:txEl>
                                              <p:pRg st="4" end="4"/>
                                            </p:txEl>
                                          </p:spTgt>
                                        </p:tgtEl>
                                        <p:attrNameLst>
                                          <p:attrName>style.visibility</p:attrName>
                                        </p:attrNameLst>
                                      </p:cBhvr>
                                      <p:to>
                                        <p:strVal val="visible"/>
                                      </p:to>
                                    </p:set>
                                    <p:animEffect transition="in" filter="dissolve">
                                      <p:cBhvr>
                                        <p:cTn id="27" dur="500"/>
                                        <p:tgtEl>
                                          <p:spTgt spid="71885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8853">
                                            <p:txEl>
                                              <p:pRg st="5" end="5"/>
                                            </p:txEl>
                                          </p:spTgt>
                                        </p:tgtEl>
                                        <p:attrNameLst>
                                          <p:attrName>style.visibility</p:attrName>
                                        </p:attrNameLst>
                                      </p:cBhvr>
                                      <p:to>
                                        <p:strVal val="visible"/>
                                      </p:to>
                                    </p:set>
                                    <p:animEffect transition="in" filter="dissolve">
                                      <p:cBhvr>
                                        <p:cTn id="32" dur="500"/>
                                        <p:tgtEl>
                                          <p:spTgt spid="71885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18853">
                                            <p:txEl>
                                              <p:pRg st="6" end="6"/>
                                            </p:txEl>
                                          </p:spTgt>
                                        </p:tgtEl>
                                        <p:attrNameLst>
                                          <p:attrName>style.visibility</p:attrName>
                                        </p:attrNameLst>
                                      </p:cBhvr>
                                      <p:to>
                                        <p:strVal val="visible"/>
                                      </p:to>
                                    </p:set>
                                    <p:animEffect transition="in" filter="dissolve">
                                      <p:cBhvr>
                                        <p:cTn id="37" dur="500"/>
                                        <p:tgtEl>
                                          <p:spTgt spid="71885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18853">
                                            <p:txEl>
                                              <p:pRg st="7" end="7"/>
                                            </p:txEl>
                                          </p:spTgt>
                                        </p:tgtEl>
                                        <p:attrNameLst>
                                          <p:attrName>style.visibility</p:attrName>
                                        </p:attrNameLst>
                                      </p:cBhvr>
                                      <p:to>
                                        <p:strVal val="visible"/>
                                      </p:to>
                                    </p:set>
                                    <p:animEffect transition="in" filter="dissolve">
                                      <p:cBhvr>
                                        <p:cTn id="42" dur="500"/>
                                        <p:tgtEl>
                                          <p:spTgt spid="71885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18853">
                                            <p:txEl>
                                              <p:pRg st="8" end="8"/>
                                            </p:txEl>
                                          </p:spTgt>
                                        </p:tgtEl>
                                        <p:attrNameLst>
                                          <p:attrName>style.visibility</p:attrName>
                                        </p:attrNameLst>
                                      </p:cBhvr>
                                      <p:to>
                                        <p:strVal val="visible"/>
                                      </p:to>
                                    </p:set>
                                    <p:animEffect transition="in" filter="dissolve">
                                      <p:cBhvr>
                                        <p:cTn id="47" dur="500"/>
                                        <p:tgtEl>
                                          <p:spTgt spid="71885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18853">
                                            <p:txEl>
                                              <p:pRg st="9" end="9"/>
                                            </p:txEl>
                                          </p:spTgt>
                                        </p:tgtEl>
                                        <p:attrNameLst>
                                          <p:attrName>style.visibility</p:attrName>
                                        </p:attrNameLst>
                                      </p:cBhvr>
                                      <p:to>
                                        <p:strVal val="visible"/>
                                      </p:to>
                                    </p:set>
                                    <p:animEffect transition="in" filter="dissolve">
                                      <p:cBhvr>
                                        <p:cTn id="52" dur="500"/>
                                        <p:tgtEl>
                                          <p:spTgt spid="71885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18853">
                                            <p:txEl>
                                              <p:pRg st="10" end="10"/>
                                            </p:txEl>
                                          </p:spTgt>
                                        </p:tgtEl>
                                        <p:attrNameLst>
                                          <p:attrName>style.visibility</p:attrName>
                                        </p:attrNameLst>
                                      </p:cBhvr>
                                      <p:to>
                                        <p:strVal val="visible"/>
                                      </p:to>
                                    </p:set>
                                    <p:animEffect transition="in" filter="dissolve">
                                      <p:cBhvr>
                                        <p:cTn id="57" dur="500"/>
                                        <p:tgtEl>
                                          <p:spTgt spid="71885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18853">
                                            <p:txEl>
                                              <p:pRg st="11" end="11"/>
                                            </p:txEl>
                                          </p:spTgt>
                                        </p:tgtEl>
                                        <p:attrNameLst>
                                          <p:attrName>style.visibility</p:attrName>
                                        </p:attrNameLst>
                                      </p:cBhvr>
                                      <p:to>
                                        <p:strVal val="visible"/>
                                      </p:to>
                                    </p:set>
                                    <p:animEffect transition="in" filter="dissolve">
                                      <p:cBhvr>
                                        <p:cTn id="62" dur="500"/>
                                        <p:tgtEl>
                                          <p:spTgt spid="718853">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18853">
                                            <p:txEl>
                                              <p:pRg st="12" end="12"/>
                                            </p:txEl>
                                          </p:spTgt>
                                        </p:tgtEl>
                                        <p:attrNameLst>
                                          <p:attrName>style.visibility</p:attrName>
                                        </p:attrNameLst>
                                      </p:cBhvr>
                                      <p:to>
                                        <p:strVal val="visible"/>
                                      </p:to>
                                    </p:set>
                                    <p:animEffect transition="in" filter="dissolve">
                                      <p:cBhvr>
                                        <p:cTn id="67" dur="500"/>
                                        <p:tgtEl>
                                          <p:spTgt spid="718853">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718853">
                                            <p:txEl>
                                              <p:pRg st="13" end="13"/>
                                            </p:txEl>
                                          </p:spTgt>
                                        </p:tgtEl>
                                        <p:attrNameLst>
                                          <p:attrName>style.visibility</p:attrName>
                                        </p:attrNameLst>
                                      </p:cBhvr>
                                      <p:to>
                                        <p:strVal val="visible"/>
                                      </p:to>
                                    </p:set>
                                    <p:animEffect transition="in" filter="dissolve">
                                      <p:cBhvr>
                                        <p:cTn id="72" dur="500"/>
                                        <p:tgtEl>
                                          <p:spTgt spid="718853">
                                            <p:txEl>
                                              <p:pRg st="13" end="1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718853">
                                            <p:txEl>
                                              <p:pRg st="14" end="14"/>
                                            </p:txEl>
                                          </p:spTgt>
                                        </p:tgtEl>
                                        <p:attrNameLst>
                                          <p:attrName>style.visibility</p:attrName>
                                        </p:attrNameLst>
                                      </p:cBhvr>
                                      <p:to>
                                        <p:strVal val="visible"/>
                                      </p:to>
                                    </p:set>
                                    <p:animEffect transition="in" filter="dissolve">
                                      <p:cBhvr>
                                        <p:cTn id="77" dur="500"/>
                                        <p:tgtEl>
                                          <p:spTgt spid="718853">
                                            <p:txEl>
                                              <p:pRg st="14" end="14"/>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718853">
                                            <p:txEl>
                                              <p:pRg st="15" end="15"/>
                                            </p:txEl>
                                          </p:spTgt>
                                        </p:tgtEl>
                                        <p:attrNameLst>
                                          <p:attrName>style.visibility</p:attrName>
                                        </p:attrNameLst>
                                      </p:cBhvr>
                                      <p:to>
                                        <p:strVal val="visible"/>
                                      </p:to>
                                    </p:set>
                                    <p:animEffect transition="in" filter="dissolve">
                                      <p:cBhvr>
                                        <p:cTn id="82" dur="500"/>
                                        <p:tgtEl>
                                          <p:spTgt spid="71885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52" grpId="0"/>
      <p:bldP spid="71885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914FE24C-8DCE-4B24-A3A0-8950E911ADB0}" type="slidenum">
              <a:rPr kumimoji="0" lang="en-US" altLang="ja-JP" b="0" smtClean="0">
                <a:latin typeface="Arial Black" pitchFamily="34" charset="0"/>
              </a:rPr>
              <a:pPr eaLnBrk="1" hangingPunct="1"/>
              <a:t>16</a:t>
            </a:fld>
            <a:endParaRPr kumimoji="0" lang="en-US" altLang="ja-JP" b="0" smtClean="0">
              <a:latin typeface="Arial Black" pitchFamily="34" charset="0"/>
            </a:endParaRPr>
          </a:p>
        </p:txBody>
      </p:sp>
      <p:sp>
        <p:nvSpPr>
          <p:cNvPr id="19459"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9E369F66-00FF-4306-897A-68361295BCFD}" type="slidenum">
              <a:rPr kumimoji="0" lang="en-US" altLang="ja-JP" sz="1200" b="0">
                <a:latin typeface="Arial Black" pitchFamily="34" charset="0"/>
              </a:rPr>
              <a:pPr algn="r" eaLnBrk="1" hangingPunct="1"/>
              <a:t>16</a:t>
            </a:fld>
            <a:endParaRPr kumimoji="0" lang="en-US" altLang="ja-JP" sz="1200" b="0">
              <a:latin typeface="Arial Black" pitchFamily="34" charset="0"/>
            </a:endParaRPr>
          </a:p>
        </p:txBody>
      </p:sp>
      <p:sp>
        <p:nvSpPr>
          <p:cNvPr id="19460"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83C3AA5-F178-4F4D-87E8-053B17B51244}" type="datetime3">
              <a:rPr kumimoji="0" lang="ja-JP" altLang="en-US" sz="1200" b="0"/>
              <a:pPr eaLnBrk="1" hangingPunct="1"/>
              <a:t>平成27年9月27日</a:t>
            </a:fld>
            <a:endParaRPr kumimoji="0" lang="en-US" altLang="ja-JP" sz="1200" b="0"/>
          </a:p>
        </p:txBody>
      </p:sp>
      <p:sp>
        <p:nvSpPr>
          <p:cNvPr id="18437" name="Rectangle 2"/>
          <p:cNvSpPr>
            <a:spLocks noGrp="1" noChangeArrowheads="1"/>
          </p:cNvSpPr>
          <p:nvPr>
            <p:ph type="title" idx="4294967295"/>
          </p:nvPr>
        </p:nvSpPr>
        <p:spPr>
          <a:xfrm>
            <a:off x="611560" y="548680"/>
            <a:ext cx="8229600" cy="1371600"/>
          </a:xfrm>
        </p:spPr>
        <p:txBody>
          <a:bodyPr/>
          <a:lstStyle/>
          <a:p>
            <a:pPr algn="ctr" eaLnBrk="1" hangingPunct="1">
              <a:defRPr/>
            </a:pPr>
            <a:r>
              <a:rPr lang="ja-JP" altLang="en-US" b="1" spc="600" dirty="0" smtClean="0">
                <a:effectLst>
                  <a:outerShdw blurRad="38100" dist="38100" dir="2700000" algn="tl">
                    <a:srgbClr val="000000">
                      <a:alpha val="43137"/>
                    </a:srgbClr>
                  </a:outerShdw>
                </a:effectLst>
              </a:rPr>
              <a:t>特　性　要　因　図</a:t>
            </a:r>
          </a:p>
        </p:txBody>
      </p:sp>
      <p:sp>
        <p:nvSpPr>
          <p:cNvPr id="720901" name="Rectangle 3"/>
          <p:cNvSpPr>
            <a:spLocks noGrp="1" noChangeArrowheads="1"/>
          </p:cNvSpPr>
          <p:nvPr>
            <p:ph type="body" idx="4294967295"/>
          </p:nvPr>
        </p:nvSpPr>
        <p:spPr>
          <a:xfrm>
            <a:off x="653479" y="1472349"/>
            <a:ext cx="7693025" cy="3724275"/>
          </a:xfrm>
        </p:spPr>
        <p:txBody>
          <a:bodyPr/>
          <a:lstStyle/>
          <a:p>
            <a:pPr eaLnBrk="1" hangingPunct="1">
              <a:buFont typeface="Wingdings" pitchFamily="2" charset="2"/>
              <a:buNone/>
              <a:defRPr/>
            </a:pPr>
            <a:endParaRPr lang="en-US" altLang="ja-JP" dirty="0" smtClean="0">
              <a:ea typeface="HGP創英角ｺﾞｼｯｸUB" pitchFamily="50" charset="-128"/>
            </a:endParaRPr>
          </a:p>
          <a:p>
            <a:pPr eaLnBrk="1" hangingPunct="1">
              <a:buFont typeface="Wingdings" pitchFamily="2" charset="2"/>
              <a:buNone/>
              <a:defRPr/>
            </a:pPr>
            <a:r>
              <a:rPr lang="ja-JP" altLang="en-US" dirty="0" smtClean="0">
                <a:ea typeface="HGP創英角ｺﾞｼｯｸUB" pitchFamily="50" charset="-128"/>
              </a:rPr>
              <a:t>　問題とその要因との関係を</a:t>
            </a:r>
          </a:p>
          <a:p>
            <a:pPr eaLnBrk="1" hangingPunct="1">
              <a:buFont typeface="Wingdings" pitchFamily="2" charset="2"/>
              <a:buNone/>
              <a:defRPr/>
            </a:pPr>
            <a:r>
              <a:rPr lang="ja-JP" altLang="en-US" dirty="0" smtClean="0">
                <a:ea typeface="HGP創英角ｺﾞｼｯｸUB" pitchFamily="50" charset="-128"/>
              </a:rPr>
              <a:t>　　　　　「</a:t>
            </a:r>
            <a:r>
              <a:rPr lang="ja-JP" altLang="en-US" dirty="0" smtClean="0">
                <a:solidFill>
                  <a:srgbClr val="FF0066"/>
                </a:solidFill>
                <a:effectLst>
                  <a:outerShdw blurRad="38100" dist="38100" dir="2700000" algn="tl">
                    <a:srgbClr val="000000">
                      <a:alpha val="43137"/>
                    </a:srgbClr>
                  </a:outerShdw>
                </a:effectLst>
                <a:ea typeface="HGP創英角ｺﾞｼｯｸUB" pitchFamily="50" charset="-128"/>
              </a:rPr>
              <a:t>魚の骨（フィッシュ・ボーン</a:t>
            </a:r>
            <a:r>
              <a:rPr lang="ja-JP" altLang="en-US" dirty="0" smtClean="0">
                <a:solidFill>
                  <a:srgbClr val="FF0000"/>
                </a:solidFill>
                <a:effectLst>
                  <a:outerShdw blurRad="38100" dist="38100" dir="2700000" algn="tl">
                    <a:srgbClr val="000000">
                      <a:alpha val="43137"/>
                    </a:srgbClr>
                  </a:outerShdw>
                </a:effectLst>
                <a:ea typeface="HGP創英角ｺﾞｼｯｸUB" pitchFamily="50" charset="-128"/>
              </a:rPr>
              <a:t>）</a:t>
            </a:r>
            <a:r>
              <a:rPr lang="ja-JP" altLang="en-US" dirty="0" smtClean="0">
                <a:ea typeface="HGP創英角ｺﾞｼｯｸUB" pitchFamily="50" charset="-128"/>
              </a:rPr>
              <a:t>」</a:t>
            </a:r>
            <a:endParaRPr lang="en-US" altLang="ja-JP" dirty="0" smtClean="0">
              <a:ea typeface="HGP創英角ｺﾞｼｯｸUB" pitchFamily="50" charset="-128"/>
            </a:endParaRPr>
          </a:p>
          <a:p>
            <a:pPr eaLnBrk="1" hangingPunct="1">
              <a:buFont typeface="Wingdings" pitchFamily="2" charset="2"/>
              <a:buNone/>
              <a:defRPr/>
            </a:pPr>
            <a:r>
              <a:rPr lang="ja-JP" altLang="en-US" sz="2800" dirty="0" err="1" smtClean="0">
                <a:ea typeface="HGP創英角ｺﾞｼｯｸUB" pitchFamily="50" charset="-128"/>
              </a:rPr>
              <a:t>のような</a:t>
            </a:r>
            <a:r>
              <a:rPr lang="ja-JP" altLang="en-US" sz="2800" dirty="0" smtClean="0">
                <a:ea typeface="HGP創英角ｺﾞｼｯｸUB" pitchFamily="50" charset="-128"/>
              </a:rPr>
              <a:t>図解にして</a:t>
            </a:r>
            <a:r>
              <a:rPr lang="ja-JP" altLang="en-US" sz="2800" dirty="0">
                <a:ea typeface="HGP創英角ｺﾞｼｯｸUB" pitchFamily="50" charset="-128"/>
              </a:rPr>
              <a:t>、</a:t>
            </a:r>
            <a:r>
              <a:rPr lang="ja-JP" altLang="en-US" sz="2800" dirty="0" smtClean="0">
                <a:ea typeface="HGP創英角ｺﾞｼｯｸUB" pitchFamily="50" charset="-128"/>
              </a:rPr>
              <a:t>分析していく技法のことをいう。</a:t>
            </a:r>
            <a:endParaRPr lang="en-US" altLang="ja-JP" sz="2800" dirty="0" smtClean="0">
              <a:ea typeface="HGP創英角ｺﾞｼｯｸUB" pitchFamily="50" charset="-128"/>
            </a:endParaRPr>
          </a:p>
          <a:p>
            <a:pPr eaLnBrk="1" hangingPunct="1">
              <a:buFont typeface="Wingdings" pitchFamily="2" charset="2"/>
              <a:buNone/>
              <a:defRPr/>
            </a:pPr>
            <a:endParaRPr lang="ja-JP" altLang="en-US" sz="2800" dirty="0" smtClean="0">
              <a:ea typeface="HGP創英角ｺﾞｼｯｸUB" pitchFamily="50" charset="-128"/>
            </a:endParaRPr>
          </a:p>
        </p:txBody>
      </p:sp>
      <p:pic>
        <p:nvPicPr>
          <p:cNvPr id="19463" name="図 6" descr="7024227_v1214102737.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077072"/>
            <a:ext cx="5472608" cy="230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720901">
                                            <p:txEl>
                                              <p:pRg st="1" end="1"/>
                                            </p:txEl>
                                          </p:spTgt>
                                        </p:tgtEl>
                                        <p:attrNameLst>
                                          <p:attrName>style.visibility</p:attrName>
                                        </p:attrNameLst>
                                      </p:cBhvr>
                                      <p:to>
                                        <p:strVal val="visible"/>
                                      </p:to>
                                    </p:set>
                                    <p:set>
                                      <p:cBhvr>
                                        <p:cTn id="7" dur="455" fill="hold">
                                          <p:stCondLst>
                                            <p:cond delay="0"/>
                                          </p:stCondLst>
                                        </p:cTn>
                                        <p:tgtEl>
                                          <p:spTgt spid="720901">
                                            <p:txEl>
                                              <p:pRg st="1" end="1"/>
                                            </p:txEl>
                                          </p:spTgt>
                                        </p:tgtEl>
                                        <p:attrNameLst>
                                          <p:attrName>style.rotation</p:attrName>
                                        </p:attrNameLst>
                                      </p:cBhvr>
                                      <p:to>
                                        <p:strVal val="-45.0"/>
                                      </p:to>
                                    </p:set>
                                    <p:anim calcmode="lin" valueType="num">
                                      <p:cBhvr>
                                        <p:cTn id="8" dur="455" fill="hold">
                                          <p:stCondLst>
                                            <p:cond delay="455"/>
                                          </p:stCondLst>
                                        </p:cTn>
                                        <p:tgtEl>
                                          <p:spTgt spid="720901">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720901">
                                            <p:txEl>
                                              <p:pRg st="1" end="1"/>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720901">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720901">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720901">
                                            <p:txEl>
                                              <p:pRg st="2" end="2"/>
                                            </p:txEl>
                                          </p:spTgt>
                                        </p:tgtEl>
                                        <p:attrNameLst>
                                          <p:attrName>style.visibility</p:attrName>
                                        </p:attrNameLst>
                                      </p:cBhvr>
                                      <p:to>
                                        <p:strVal val="visible"/>
                                      </p:to>
                                    </p:set>
                                    <p:set>
                                      <p:cBhvr>
                                        <p:cTn id="16" dur="455" fill="hold">
                                          <p:stCondLst>
                                            <p:cond delay="0"/>
                                          </p:stCondLst>
                                        </p:cTn>
                                        <p:tgtEl>
                                          <p:spTgt spid="720901">
                                            <p:txEl>
                                              <p:pRg st="2" end="2"/>
                                            </p:txEl>
                                          </p:spTgt>
                                        </p:tgtEl>
                                        <p:attrNameLst>
                                          <p:attrName>style.rotation</p:attrName>
                                        </p:attrNameLst>
                                      </p:cBhvr>
                                      <p:to>
                                        <p:strVal val="-45.0"/>
                                      </p:to>
                                    </p:set>
                                    <p:anim calcmode="lin" valueType="num">
                                      <p:cBhvr>
                                        <p:cTn id="17" dur="455" fill="hold">
                                          <p:stCondLst>
                                            <p:cond delay="455"/>
                                          </p:stCondLst>
                                        </p:cTn>
                                        <p:tgtEl>
                                          <p:spTgt spid="720901">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720901">
                                            <p:txEl>
                                              <p:pRg st="2" end="2"/>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720901">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720901">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720901">
                                            <p:txEl>
                                              <p:pRg st="3" end="3"/>
                                            </p:txEl>
                                          </p:spTgt>
                                        </p:tgtEl>
                                        <p:attrNameLst>
                                          <p:attrName>style.visibility</p:attrName>
                                        </p:attrNameLst>
                                      </p:cBhvr>
                                      <p:to>
                                        <p:strVal val="visible"/>
                                      </p:to>
                                    </p:set>
                                    <p:set>
                                      <p:cBhvr>
                                        <p:cTn id="25" dur="455" fill="hold">
                                          <p:stCondLst>
                                            <p:cond delay="0"/>
                                          </p:stCondLst>
                                        </p:cTn>
                                        <p:tgtEl>
                                          <p:spTgt spid="720901">
                                            <p:txEl>
                                              <p:pRg st="3" end="3"/>
                                            </p:txEl>
                                          </p:spTgt>
                                        </p:tgtEl>
                                        <p:attrNameLst>
                                          <p:attrName>style.rotation</p:attrName>
                                        </p:attrNameLst>
                                      </p:cBhvr>
                                      <p:to>
                                        <p:strVal val="-45.0"/>
                                      </p:to>
                                    </p:set>
                                    <p:anim calcmode="lin" valueType="num">
                                      <p:cBhvr>
                                        <p:cTn id="26" dur="455" fill="hold">
                                          <p:stCondLst>
                                            <p:cond delay="455"/>
                                          </p:stCondLst>
                                        </p:cTn>
                                        <p:tgtEl>
                                          <p:spTgt spid="720901">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720901">
                                            <p:txEl>
                                              <p:pRg st="3" end="3"/>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720901">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720901">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90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CC1D0C2-4461-4F3A-BFF4-1A90F47341AC}" type="slidenum">
              <a:rPr kumimoji="0" lang="en-US" altLang="ja-JP" b="0" smtClean="0">
                <a:latin typeface="Arial Black" pitchFamily="34" charset="0"/>
              </a:rPr>
              <a:pPr eaLnBrk="1" hangingPunct="1"/>
              <a:t>17</a:t>
            </a:fld>
            <a:endParaRPr kumimoji="0" lang="en-US" altLang="ja-JP" b="0" smtClean="0">
              <a:latin typeface="Arial Black" pitchFamily="34" charset="0"/>
            </a:endParaRPr>
          </a:p>
        </p:txBody>
      </p:sp>
      <p:sp>
        <p:nvSpPr>
          <p:cNvPr id="20483"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295F58DC-00D8-45D1-A179-9AF17F498D4F}" type="slidenum">
              <a:rPr kumimoji="0" lang="en-US" altLang="ja-JP" sz="1200" b="0">
                <a:latin typeface="Arial Black" pitchFamily="34" charset="0"/>
              </a:rPr>
              <a:pPr algn="r" eaLnBrk="1" hangingPunct="1"/>
              <a:t>17</a:t>
            </a:fld>
            <a:endParaRPr kumimoji="0" lang="en-US" altLang="ja-JP" sz="1200" b="0">
              <a:latin typeface="Arial Black" pitchFamily="34" charset="0"/>
            </a:endParaRPr>
          </a:p>
        </p:txBody>
      </p:sp>
      <p:sp>
        <p:nvSpPr>
          <p:cNvPr id="20484"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1C265D70-7831-4F2F-99A2-AB77399D3044}" type="datetime3">
              <a:rPr kumimoji="0" lang="ja-JP" altLang="en-US" sz="1200" b="0"/>
              <a:pPr eaLnBrk="1" hangingPunct="1"/>
              <a:t>平成27年9月27日</a:t>
            </a:fld>
            <a:endParaRPr kumimoji="0" lang="en-US" altLang="ja-JP" sz="1200" b="0"/>
          </a:p>
        </p:txBody>
      </p:sp>
      <p:sp>
        <p:nvSpPr>
          <p:cNvPr id="722948" name="Rectangle 2"/>
          <p:cNvSpPr>
            <a:spLocks noGrp="1" noChangeArrowheads="1"/>
          </p:cNvSpPr>
          <p:nvPr>
            <p:ph type="title" idx="4294967295"/>
          </p:nvPr>
        </p:nvSpPr>
        <p:spPr>
          <a:xfrm>
            <a:off x="1619672" y="332656"/>
            <a:ext cx="8229600" cy="1371600"/>
          </a:xfrm>
        </p:spPr>
        <p:txBody>
          <a:bodyPr/>
          <a:lstStyle/>
          <a:p>
            <a:pPr eaLnBrk="1" hangingPunct="1"/>
            <a:r>
              <a:rPr lang="ja-JP" altLang="en-US" smtClean="0"/>
              <a:t>フィッシュ・ボーンの例</a:t>
            </a:r>
          </a:p>
        </p:txBody>
      </p:sp>
      <p:pic>
        <p:nvPicPr>
          <p:cNvPr id="722949" name="Picture 4" descr="図"/>
          <p:cNvPicPr>
            <a:picLocks noGrp="1" noChangeAspect="1" noChangeArrowheads="1"/>
          </p:cNvPicPr>
          <p:nvPr>
            <p:ph type="body" idx="4294967295"/>
          </p:nvPr>
        </p:nvPicPr>
        <p:blipFill>
          <a:blip r:embed="rId3">
            <a:extLst>
              <a:ext uri="{28A0092B-C50C-407E-A947-70E740481C1C}">
                <a14:useLocalDpi xmlns:a14="http://schemas.microsoft.com/office/drawing/2010/main" val="0"/>
              </a:ext>
            </a:extLst>
          </a:blip>
          <a:srcRect/>
          <a:stretch>
            <a:fillRect/>
          </a:stretch>
        </p:blipFill>
        <p:spPr>
          <a:xfrm>
            <a:off x="1217613" y="1879686"/>
            <a:ext cx="7674867" cy="3781562"/>
          </a:xfrm>
        </p:spPr>
      </p:pic>
      <p:cxnSp>
        <p:nvCxnSpPr>
          <p:cNvPr id="20487" name="直線矢印コネクタ 7"/>
          <p:cNvCxnSpPr>
            <a:cxnSpLocks noChangeShapeType="1"/>
          </p:cNvCxnSpPr>
          <p:nvPr/>
        </p:nvCxnSpPr>
        <p:spPr bwMode="auto">
          <a:xfrm rot="16200000" flipH="1">
            <a:off x="2786063" y="3571875"/>
            <a:ext cx="142875" cy="142875"/>
          </a:xfrm>
          <a:prstGeom prst="straightConnector1">
            <a:avLst/>
          </a:prstGeom>
          <a:noFill/>
          <a:ln w="603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88" name="直線矢印コネクタ 11"/>
          <p:cNvCxnSpPr>
            <a:cxnSpLocks noChangeShapeType="1"/>
          </p:cNvCxnSpPr>
          <p:nvPr/>
        </p:nvCxnSpPr>
        <p:spPr bwMode="auto">
          <a:xfrm rot="16200000" flipH="1">
            <a:off x="4714875" y="3571875"/>
            <a:ext cx="142875" cy="142875"/>
          </a:xfrm>
          <a:prstGeom prst="straightConnector1">
            <a:avLst/>
          </a:prstGeom>
          <a:noFill/>
          <a:ln w="603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89" name="直線矢印コネクタ 12"/>
          <p:cNvCxnSpPr>
            <a:cxnSpLocks noChangeShapeType="1"/>
          </p:cNvCxnSpPr>
          <p:nvPr/>
        </p:nvCxnSpPr>
        <p:spPr bwMode="auto">
          <a:xfrm>
            <a:off x="7500938" y="3714750"/>
            <a:ext cx="142875" cy="1588"/>
          </a:xfrm>
          <a:prstGeom prst="straightConnector1">
            <a:avLst/>
          </a:prstGeom>
          <a:noFill/>
          <a:ln w="603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90" name="直線矢印コネクタ 13"/>
          <p:cNvCxnSpPr>
            <a:cxnSpLocks noChangeShapeType="1"/>
          </p:cNvCxnSpPr>
          <p:nvPr/>
        </p:nvCxnSpPr>
        <p:spPr bwMode="auto">
          <a:xfrm rot="16200000" flipH="1">
            <a:off x="6929438" y="3571875"/>
            <a:ext cx="142875" cy="142875"/>
          </a:xfrm>
          <a:prstGeom prst="straightConnector1">
            <a:avLst/>
          </a:prstGeom>
          <a:noFill/>
          <a:ln w="603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91" name="直線矢印コネクタ 18"/>
          <p:cNvCxnSpPr>
            <a:cxnSpLocks noChangeShapeType="1"/>
          </p:cNvCxnSpPr>
          <p:nvPr/>
        </p:nvCxnSpPr>
        <p:spPr bwMode="auto">
          <a:xfrm rot="5400000" flipH="1" flipV="1">
            <a:off x="3857625" y="3714750"/>
            <a:ext cx="214313" cy="214313"/>
          </a:xfrm>
          <a:prstGeom prst="straightConnector1">
            <a:avLst/>
          </a:prstGeom>
          <a:noFill/>
          <a:ln w="603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492" name="直線矢印コネクタ 22"/>
          <p:cNvCxnSpPr>
            <a:cxnSpLocks noChangeShapeType="1"/>
          </p:cNvCxnSpPr>
          <p:nvPr/>
        </p:nvCxnSpPr>
        <p:spPr bwMode="auto">
          <a:xfrm rot="5400000" flipH="1" flipV="1">
            <a:off x="6286500" y="3714750"/>
            <a:ext cx="214313" cy="214313"/>
          </a:xfrm>
          <a:prstGeom prst="straightConnector1">
            <a:avLst/>
          </a:prstGeom>
          <a:noFill/>
          <a:ln w="603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469" name="テキスト ボックス 26"/>
          <p:cNvSpPr txBox="1">
            <a:spLocks noChangeArrowheads="1"/>
          </p:cNvSpPr>
          <p:nvPr/>
        </p:nvSpPr>
        <p:spPr bwMode="auto">
          <a:xfrm>
            <a:off x="457203" y="1879686"/>
            <a:ext cx="492443" cy="3384376"/>
          </a:xfrm>
          <a:prstGeom prst="rect">
            <a:avLst/>
          </a:prstGeom>
          <a:solidFill>
            <a:srgbClr val="00FF99"/>
          </a:solidFill>
          <a:ln w="76200">
            <a:solidFill>
              <a:srgbClr val="FF5050"/>
            </a:solidFill>
            <a:miter lim="800000"/>
            <a:headEnd/>
            <a:tailEnd/>
          </a:ln>
        </p:spPr>
        <p:txBody>
          <a:bodyPr vert="eaVert" wrap="square">
            <a:spAutoFit/>
          </a:bodyPr>
          <a:lstStyle/>
          <a:p>
            <a:pPr algn="ctr">
              <a:defRPr/>
            </a:pPr>
            <a:r>
              <a:rPr lang="ja-JP" altLang="en-US"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rPr>
              <a:t>骨には内向き</a:t>
            </a:r>
            <a:r>
              <a:rPr lang="ja-JP" altLang="en-US" sz="200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charset="0"/>
              </a:rPr>
              <a:t>→</a:t>
            </a:r>
            <a:r>
              <a:rPr lang="ja-JP" altLang="en-US" sz="200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rPr>
              <a:t>をつ</a:t>
            </a:r>
            <a:r>
              <a:rPr lang="ja-JP" altLang="en-US"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rPr>
              <a:t>ける</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22948"/>
                                        </p:tgtEl>
                                        <p:attrNameLst>
                                          <p:attrName>style.visibility</p:attrName>
                                        </p:attrNameLst>
                                      </p:cBhvr>
                                      <p:to>
                                        <p:strVal val="visible"/>
                                      </p:to>
                                    </p:set>
                                    <p:animEffect transition="in" filter="dissolve">
                                      <p:cBhvr>
                                        <p:cTn id="7" dur="500"/>
                                        <p:tgtEl>
                                          <p:spTgt spid="722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2" presetClass="emph" presetSubtype="0" fill="hold" nodeType="clickEffect">
                                  <p:stCondLst>
                                    <p:cond delay="0"/>
                                  </p:stCondLst>
                                  <p:childTnLst>
                                    <p:animClr clrSpc="rgb" dir="cw">
                                      <p:cBhvr override="childStyle">
                                        <p:cTn id="11" dur="500" fill="hold"/>
                                        <p:tgtEl>
                                          <p:spTgt spid="722949"/>
                                        </p:tgtEl>
                                        <p:attrNameLst>
                                          <p:attrName>style.color</p:attrName>
                                        </p:attrNameLst>
                                      </p:cBhvr>
                                      <p:to>
                                        <a:srgbClr val="FF0066"/>
                                      </p:to>
                                    </p:animClr>
                                    <p:animClr clrSpc="rgb" dir="cw">
                                      <p:cBhvr>
                                        <p:cTn id="12" dur="500" fill="hold"/>
                                        <p:tgtEl>
                                          <p:spTgt spid="722949"/>
                                        </p:tgtEl>
                                        <p:attrNameLst>
                                          <p:attrName>fillcolor</p:attrName>
                                        </p:attrNameLst>
                                      </p:cBhvr>
                                      <p:to>
                                        <a:srgbClr val="FF0066"/>
                                      </p:to>
                                    </p:animClr>
                                    <p:set>
                                      <p:cBhvr>
                                        <p:cTn id="13" dur="500" fill="hold"/>
                                        <p:tgtEl>
                                          <p:spTgt spid="722949"/>
                                        </p:tgtEl>
                                        <p:attrNameLst>
                                          <p:attrName>fill.type</p:attrName>
                                        </p:attrNameLst>
                                      </p:cBhvr>
                                      <p:to>
                                        <p:strVal val="solid"/>
                                      </p:to>
                                    </p:set>
                                    <p:set>
                                      <p:cBhvr>
                                        <p:cTn id="14" dur="500" fill="hold"/>
                                        <p:tgtEl>
                                          <p:spTgt spid="722949"/>
                                        </p:tgtEl>
                                        <p:attrNameLst>
                                          <p:attrName>fill.on</p:attrName>
                                        </p:attrNameLst>
                                      </p:cBhvr>
                                      <p:to>
                                        <p:strVal val="true"/>
                                      </p:to>
                                    </p:set>
                                    <p:animRot by="120000">
                                      <p:cBhvr>
                                        <p:cTn id="15" dur="500" fill="hold">
                                          <p:stCondLst>
                                            <p:cond delay="0"/>
                                          </p:stCondLst>
                                        </p:cTn>
                                        <p:tgtEl>
                                          <p:spTgt spid="722949"/>
                                        </p:tgtEl>
                                        <p:attrNameLst>
                                          <p:attrName>r</p:attrName>
                                        </p:attrNameLst>
                                      </p:cBhvr>
                                    </p:animRot>
                                    <p:animRot by="-240000">
                                      <p:cBhvr>
                                        <p:cTn id="16" dur="1000" fill="hold">
                                          <p:stCondLst>
                                            <p:cond delay="1000"/>
                                          </p:stCondLst>
                                        </p:cTn>
                                        <p:tgtEl>
                                          <p:spTgt spid="722949"/>
                                        </p:tgtEl>
                                        <p:attrNameLst>
                                          <p:attrName>r</p:attrName>
                                        </p:attrNameLst>
                                      </p:cBhvr>
                                    </p:animRot>
                                    <p:animRot by="240000">
                                      <p:cBhvr>
                                        <p:cTn id="17" dur="1000" fill="hold">
                                          <p:stCondLst>
                                            <p:cond delay="2000"/>
                                          </p:stCondLst>
                                        </p:cTn>
                                        <p:tgtEl>
                                          <p:spTgt spid="722949"/>
                                        </p:tgtEl>
                                        <p:attrNameLst>
                                          <p:attrName>r</p:attrName>
                                        </p:attrNameLst>
                                      </p:cBhvr>
                                    </p:animRot>
                                    <p:animRot by="-240000">
                                      <p:cBhvr>
                                        <p:cTn id="18" dur="1000" fill="hold">
                                          <p:stCondLst>
                                            <p:cond delay="3000"/>
                                          </p:stCondLst>
                                        </p:cTn>
                                        <p:tgtEl>
                                          <p:spTgt spid="722949"/>
                                        </p:tgtEl>
                                        <p:attrNameLst>
                                          <p:attrName>r</p:attrName>
                                        </p:attrNameLst>
                                      </p:cBhvr>
                                    </p:animRot>
                                    <p:animRot by="120000">
                                      <p:cBhvr>
                                        <p:cTn id="19" dur="1000" fill="hold">
                                          <p:stCondLst>
                                            <p:cond delay="4000"/>
                                          </p:stCondLst>
                                        </p:cTn>
                                        <p:tgtEl>
                                          <p:spTgt spid="722949"/>
                                        </p:tgtEl>
                                        <p:attrNameLst>
                                          <p:attrName>r</p:attrName>
                                        </p:attrNameLst>
                                      </p:cBhvr>
                                    </p:animRo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mph" presetSubtype="0" fill="hold" nodeType="clickEffect">
                                  <p:stCondLst>
                                    <p:cond delay="0"/>
                                  </p:stCondLst>
                                  <p:childTnLst>
                                    <p:animRot by="21600000">
                                      <p:cBhvr>
                                        <p:cTn id="23" dur="2000" fill="hold"/>
                                        <p:tgtEl>
                                          <p:spTgt spid="722949"/>
                                        </p:tgtEl>
                                        <p:attrNameLst>
                                          <p:attrName>r</p:attrName>
                                        </p:attrNameLst>
                                      </p:cBhvr>
                                    </p:animRot>
                                  </p:childTnLst>
                                </p:cTn>
                              </p:par>
                            </p:childTnLst>
                          </p:cTn>
                        </p:par>
                      </p:childTnLst>
                    </p:cTn>
                  </p:par>
                  <p:par>
                    <p:cTn id="24" fill="hold" nodeType="clickPar">
                      <p:stCondLst>
                        <p:cond delay="indefinite"/>
                      </p:stCondLst>
                      <p:childTnLst>
                        <p:par>
                          <p:cTn id="25" fill="hold" nodeType="withGroup">
                            <p:stCondLst>
                              <p:cond delay="0"/>
                            </p:stCondLst>
                            <p:childTnLst>
                              <p:par>
                                <p:cTn id="26" presetID="14" presetClass="emph" presetSubtype="0" fill="hold" nodeType="clickEffect">
                                  <p:stCondLst>
                                    <p:cond delay="0"/>
                                  </p:stCondLst>
                                  <p:childTnLst>
                                    <p:animClr clrSpc="rgb" dir="cw">
                                      <p:cBhvr override="childStyle">
                                        <p:cTn id="27" dur="1900" fill="hold">
                                          <p:stCondLst>
                                            <p:cond delay="100"/>
                                          </p:stCondLst>
                                        </p:cTn>
                                        <p:tgtEl>
                                          <p:spTgt spid="722949"/>
                                        </p:tgtEl>
                                        <p:attrNameLst>
                                          <p:attrName>style.color</p:attrName>
                                        </p:attrNameLst>
                                      </p:cBhvr>
                                      <p:to>
                                        <a:schemeClr val="accent2"/>
                                      </p:to>
                                    </p:animClr>
                                    <p:animClr clrSpc="rgb" dir="cw">
                                      <p:cBhvr>
                                        <p:cTn id="28" dur="1900" fill="hold">
                                          <p:stCondLst>
                                            <p:cond delay="100"/>
                                          </p:stCondLst>
                                        </p:cTn>
                                        <p:tgtEl>
                                          <p:spTgt spid="722949"/>
                                        </p:tgtEl>
                                        <p:attrNameLst>
                                          <p:attrName>fillColor</p:attrName>
                                        </p:attrNameLst>
                                      </p:cBhvr>
                                      <p:to>
                                        <a:schemeClr val="accent2"/>
                                      </p:to>
                                    </p:animClr>
                                    <p:set>
                                      <p:cBhvr>
                                        <p:cTn id="29" dur="1900" fill="hold">
                                          <p:stCondLst>
                                            <p:cond delay="100"/>
                                          </p:stCondLst>
                                        </p:cTn>
                                        <p:tgtEl>
                                          <p:spTgt spid="722949"/>
                                        </p:tgtEl>
                                        <p:attrNameLst>
                                          <p:attrName>fill.type</p:attrName>
                                        </p:attrNameLst>
                                      </p:cBhvr>
                                      <p:to>
                                        <p:strVal val="solid"/>
                                      </p:to>
                                    </p:set>
                                    <p:set>
                                      <p:cBhvr>
                                        <p:cTn id="30" dur="1900" fill="hold">
                                          <p:stCondLst>
                                            <p:cond delay="100"/>
                                          </p:stCondLst>
                                        </p:cTn>
                                        <p:tgtEl>
                                          <p:spTgt spid="722949"/>
                                        </p:tgtEl>
                                        <p:attrNameLst>
                                          <p:attrName>fill.on</p:attrName>
                                        </p:attrNameLst>
                                      </p:cBhvr>
                                      <p:to>
                                        <p:strVal val="true"/>
                                      </p:to>
                                    </p:set>
                                    <p:animScale>
                                      <p:cBhvr>
                                        <p:cTn id="31" dur="200" fill="hold">
                                          <p:stCondLst>
                                            <p:cond delay="0"/>
                                          </p:stCondLst>
                                        </p:cTn>
                                        <p:tgtEl>
                                          <p:spTgt spid="722949"/>
                                        </p:tgtEl>
                                      </p:cBhvr>
                                      <p:from x="100000" y="100000"/>
                                      <p:to x="100000" y="5000"/>
                                    </p:animScale>
                                    <p:animScale>
                                      <p:cBhvr>
                                        <p:cTn id="32" dur="200" fill="hold">
                                          <p:stCondLst>
                                            <p:cond delay="200"/>
                                          </p:stCondLst>
                                        </p:cTn>
                                        <p:tgtEl>
                                          <p:spTgt spid="722949"/>
                                        </p:tgtEl>
                                      </p:cBhvr>
                                      <p:from x="100000" y="5000"/>
                                      <p:to x="120000" y="150000"/>
                                    </p:animScale>
                                    <p:animScale>
                                      <p:cBhvr>
                                        <p:cTn id="33" dur="600" fill="hold">
                                          <p:stCondLst>
                                            <p:cond delay="1400"/>
                                          </p:stCondLst>
                                        </p:cTn>
                                        <p:tgtEl>
                                          <p:spTgt spid="722949"/>
                                        </p:tgtEl>
                                      </p:cBhvr>
                                      <p:to x="120000" y="150000"/>
                                    </p:animScale>
                                  </p:childTnLst>
                                </p:cTn>
                              </p:par>
                            </p:childTnLst>
                          </p:cTn>
                        </p:par>
                      </p:childTnLst>
                    </p:cTn>
                  </p:par>
                  <p:par>
                    <p:cTn id="34" fill="hold" nodeType="clickPar">
                      <p:stCondLst>
                        <p:cond delay="indefinite"/>
                      </p:stCondLst>
                      <p:childTnLst>
                        <p:par>
                          <p:cTn id="35" fill="hold" nodeType="withGroup">
                            <p:stCondLst>
                              <p:cond delay="0"/>
                            </p:stCondLst>
                            <p:childTnLst>
                              <p:par>
                                <p:cTn id="36" presetID="29" presetClass="path" presetSubtype="0" accel="50000" decel="50000" fill="hold" nodeType="clickEffect">
                                  <p:stCondLst>
                                    <p:cond delay="0"/>
                                  </p:stCondLst>
                                  <p:childTnLst>
                                    <p:animMotion origin="layout" path="M 0.0 0.0  C 0.007 -0.01332  0.014 -0.02797  0.021 -0.04661  C 0.04 -0.09988  0.045 -0.15182  0.031 -0.15982  C 0.017 -0.16914  -0.01 -0.13185  -0.029 -0.07858  C -0.039 -0.05061  -0.045 -0.02397  -0.047 -0.004  C -0.05 0.01199  -0.051 0.02797  -0.051 0.04661  C -0.051 0.10654  -0.038 0.15582  -0.023 0.15582  C -0.008 0.15582  0.005 0.10654  0.005 0.04661  C 0.005 0.01865  0.002 -0.00799  -0.003 -0.02664  C -0.005 -0.04262  -0.01 -0.05993  -0.016 -0.07724  C -0.036 -0.13185  -0.063 -0.16914  -0.077 -0.15982  C -0.091 -0.15049  -0.086 -0.09988  -0.066 -0.04528  C -0.058 -0.01998  -0.047 0.00133  -0.036 0.01598  C -0.028 0.0293  -0.019 0.04129  -0.007 0.05327  C 0.029 0.09189  0.065 0.10921  0.075 0.09323  C 0.084 0.07724  0.064 0.03329  0.028 -0.004  C 0.013 -0.01998  -0.003 -0.03196  -0.016 -0.03995  C -0.028 -0.04794  -0.043 -0.0546  -0.059 -0.0586  C -0.103 -0.07192  -0.141 -0.06792  -0.144 -0.04661  C -0.148 -0.02664  -0.115 0.0  -0.071 0.01332  C -0.051 0.01865  -0.032 0.02131  -0.017 0.01998  C -0.004 0.01998  0.01 0.01731  0.025 0.01332  C 0.069 0.0  0.102 -0.02797  0.098 -0.04794  C 0.095 -0.06792  0.057 -0.07325  0.013 -0.05993  C -0.008 -0.05327  -0.027 -0.04395  -0.04 -0.03329  C -0.051 -0.0253  -0.062 -0.01598  -0.074 -0.004  C -0.109 0.03463  -0.13 0.07724  -0.12 0.09323  C -0.111 0.10921  -0.074 0.09189  -0.039 0.0546  C -0.022 0.03596  -0.008 0.01731  0.0 0.0  Z" pathEditMode="relative" ptsTypes="">
                                      <p:cBhvr>
                                        <p:cTn id="37" dur="2000" fill="hold"/>
                                        <p:tgtEl>
                                          <p:spTgt spid="72294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9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B5D3ED36-961C-45B5-A7BE-EEC073583295}" type="slidenum">
              <a:rPr kumimoji="0" lang="en-US" altLang="ja-JP" b="0" smtClean="0">
                <a:latin typeface="Arial Black" pitchFamily="34" charset="0"/>
              </a:rPr>
              <a:pPr eaLnBrk="1" hangingPunct="1"/>
              <a:t>18</a:t>
            </a:fld>
            <a:endParaRPr kumimoji="0" lang="en-US" altLang="ja-JP" b="0" smtClean="0">
              <a:latin typeface="Arial Black" pitchFamily="34" charset="0"/>
            </a:endParaRPr>
          </a:p>
        </p:txBody>
      </p:sp>
      <p:pic>
        <p:nvPicPr>
          <p:cNvPr id="21507" name="図 2" descr="fishubon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3591" y="720043"/>
            <a:ext cx="8501062" cy="566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987AD056-7FB5-4BC1-B4DE-D5B7A5227F09}" type="slidenum">
              <a:rPr kumimoji="0" lang="en-US" altLang="ja-JP" b="0" smtClean="0">
                <a:latin typeface="Arial Black" pitchFamily="34" charset="0"/>
              </a:rPr>
              <a:pPr eaLnBrk="1" hangingPunct="1"/>
              <a:t>19</a:t>
            </a:fld>
            <a:endParaRPr kumimoji="0" lang="en-US" altLang="ja-JP" b="0" smtClean="0">
              <a:latin typeface="Arial Black" pitchFamily="34" charset="0"/>
            </a:endParaRPr>
          </a:p>
        </p:txBody>
      </p:sp>
      <p:sp>
        <p:nvSpPr>
          <p:cNvPr id="23555"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B1113256-30EE-46AB-BF7E-74B0296CA14B}" type="slidenum">
              <a:rPr kumimoji="0" lang="en-US" altLang="ja-JP" sz="1200" b="0">
                <a:latin typeface="Arial Black" pitchFamily="34" charset="0"/>
              </a:rPr>
              <a:pPr algn="r" eaLnBrk="1" hangingPunct="1"/>
              <a:t>19</a:t>
            </a:fld>
            <a:endParaRPr kumimoji="0" lang="en-US" altLang="ja-JP" sz="1200" b="0">
              <a:latin typeface="Arial Black" pitchFamily="34" charset="0"/>
            </a:endParaRPr>
          </a:p>
        </p:txBody>
      </p:sp>
      <p:sp>
        <p:nvSpPr>
          <p:cNvPr id="23556"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B18AAE77-C473-463D-98B8-C618F364C700}" type="datetime3">
              <a:rPr kumimoji="0" lang="ja-JP" altLang="en-US" sz="1200" b="0"/>
              <a:pPr eaLnBrk="1" hangingPunct="1"/>
              <a:t>平成27年9月27日</a:t>
            </a:fld>
            <a:endParaRPr kumimoji="0" lang="en-US" altLang="ja-JP" sz="1200" b="0"/>
          </a:p>
        </p:txBody>
      </p:sp>
      <p:sp>
        <p:nvSpPr>
          <p:cNvPr id="727044" name="Rectangle 2"/>
          <p:cNvSpPr>
            <a:spLocks noGrp="1" noChangeArrowheads="1"/>
          </p:cNvSpPr>
          <p:nvPr>
            <p:ph type="title" idx="4294967295"/>
          </p:nvPr>
        </p:nvSpPr>
        <p:spPr/>
        <p:txBody>
          <a:bodyPr/>
          <a:lstStyle/>
          <a:p>
            <a:pPr algn="ctr" eaLnBrk="1" hangingPunct="1"/>
            <a:r>
              <a:rPr lang="ja-JP" altLang="en-US" dirty="0" smtClean="0"/>
              <a:t>討議法の具体的な応用型</a:t>
            </a:r>
          </a:p>
        </p:txBody>
      </p:sp>
      <p:sp>
        <p:nvSpPr>
          <p:cNvPr id="23558" name="Rectangle 3"/>
          <p:cNvSpPr>
            <a:spLocks noGrp="1" noChangeArrowheads="1"/>
          </p:cNvSpPr>
          <p:nvPr>
            <p:ph type="body" idx="4294967295"/>
          </p:nvPr>
        </p:nvSpPr>
        <p:spPr>
          <a:xfrm>
            <a:off x="468313" y="1844675"/>
            <a:ext cx="8229600" cy="4392613"/>
          </a:xfrm>
        </p:spPr>
        <p:txBody>
          <a:bodyPr/>
          <a:lstStyle/>
          <a:p>
            <a:pPr eaLnBrk="1" hangingPunct="1">
              <a:lnSpc>
                <a:spcPct val="115000"/>
              </a:lnSpc>
              <a:buClr>
                <a:srgbClr val="3333FF"/>
              </a:buClr>
              <a:buSzTx/>
            </a:pPr>
            <a:r>
              <a:rPr lang="en-US" altLang="ja-JP" sz="1600" b="1" smtClean="0"/>
              <a:t>①</a:t>
            </a:r>
            <a:r>
              <a:rPr lang="ja-JP" altLang="en-US" sz="2400" b="1" smtClean="0"/>
              <a:t>パネル・ディスカッション</a:t>
            </a:r>
          </a:p>
          <a:p>
            <a:pPr eaLnBrk="1" hangingPunct="1">
              <a:lnSpc>
                <a:spcPct val="115000"/>
              </a:lnSpc>
              <a:buClr>
                <a:srgbClr val="3333FF"/>
              </a:buClr>
              <a:buSzTx/>
              <a:buFont typeface="Wingdings" pitchFamily="2" charset="2"/>
              <a:buNone/>
            </a:pPr>
            <a:r>
              <a:rPr lang="ja-JP" altLang="en-US" sz="1400" b="1" smtClean="0"/>
              <a:t>　　　　あるテーマについて、異なる代表的な意見を持つ人や、専門的な知識・経験を持つ人を討議の代表者（これを「パネル」という）として選び、これらの代表者（パネル）が大勢の聴衆を代弁するような形で論議しあう公開討論会の一種。なお、一人ひとりのパネル・メンバーのことは「パネリスト」または「パネラー」という。</a:t>
            </a:r>
          </a:p>
          <a:p>
            <a:pPr eaLnBrk="1" hangingPunct="1">
              <a:lnSpc>
                <a:spcPct val="115000"/>
              </a:lnSpc>
              <a:buClr>
                <a:srgbClr val="3333FF"/>
              </a:buClr>
              <a:buSzTx/>
            </a:pPr>
            <a:r>
              <a:rPr lang="ja-JP" altLang="en-US" sz="1600" b="1" smtClean="0"/>
              <a:t>②</a:t>
            </a:r>
            <a:r>
              <a:rPr lang="ja-JP" altLang="en-US" sz="2400" b="1" smtClean="0"/>
              <a:t>フォーラム</a:t>
            </a:r>
          </a:p>
          <a:p>
            <a:pPr eaLnBrk="1" hangingPunct="1">
              <a:lnSpc>
                <a:spcPct val="115000"/>
              </a:lnSpc>
              <a:buClr>
                <a:srgbClr val="3333FF"/>
              </a:buClr>
              <a:buSzTx/>
              <a:buFont typeface="Wingdings" pitchFamily="2" charset="2"/>
              <a:buNone/>
            </a:pPr>
            <a:r>
              <a:rPr lang="ja-JP" altLang="en-US" sz="1400" b="1" smtClean="0"/>
              <a:t>　　　　フォーラム・ディスカッションの略。フォーラムとは、もともとは古代ローマの都市の中心にあった集会用の広場のこと。フォーラム・ディスカッションとは、古代ローマのフォーラムで行われた集会のやり方になぞらえて行われるもので、あるテーマに対して、大勢の出席者が参加して行う集団的公開討議方式のことをいう。</a:t>
            </a:r>
            <a:endParaRPr lang="en-US" altLang="ja-JP" sz="1400" b="1" smtClean="0"/>
          </a:p>
          <a:p>
            <a:pPr eaLnBrk="1" hangingPunct="1">
              <a:lnSpc>
                <a:spcPct val="115000"/>
              </a:lnSpc>
              <a:buClr>
                <a:srgbClr val="3333FF"/>
              </a:buClr>
              <a:buSzTx/>
            </a:pPr>
            <a:r>
              <a:rPr lang="en-US" altLang="ja-JP" sz="1600" b="1" smtClean="0"/>
              <a:t>③</a:t>
            </a:r>
            <a:r>
              <a:rPr lang="ja-JP" altLang="en-US" sz="2800" b="1" smtClean="0"/>
              <a:t>ディベート</a:t>
            </a:r>
          </a:p>
          <a:p>
            <a:pPr eaLnBrk="1" hangingPunct="1">
              <a:lnSpc>
                <a:spcPct val="115000"/>
              </a:lnSpc>
              <a:buClr>
                <a:srgbClr val="3333FF"/>
              </a:buClr>
              <a:buSzTx/>
              <a:buFont typeface="Wingdings" pitchFamily="2" charset="2"/>
              <a:buNone/>
            </a:pPr>
            <a:r>
              <a:rPr lang="ja-JP" altLang="en-US" sz="1400" b="1" smtClean="0"/>
              <a:t>　　　　　あるテーマに対して、賛成と反対の２組に分かれて論戦をする討議形式。同じ持ち時間で、論理の展開、質問の仕方、反論の仕方などを競い合い、最後に審判が判定を下す。分析力、情報収集力、発表</a:t>
            </a:r>
            <a:r>
              <a:rPr lang="en-US" altLang="ja-JP" sz="1400" b="1" smtClean="0"/>
              <a:t>(</a:t>
            </a:r>
            <a:r>
              <a:rPr lang="ja-JP" altLang="en-US" sz="1400" b="1" smtClean="0"/>
              <a:t>プレゼンテーション</a:t>
            </a:r>
            <a:r>
              <a:rPr lang="en-US" altLang="ja-JP" sz="1400" b="1" smtClean="0"/>
              <a:t>)</a:t>
            </a:r>
            <a:r>
              <a:rPr lang="ja-JP" altLang="en-US" sz="1400" b="1" smtClean="0"/>
              <a:t>能力、傾聴能力などを開発することがねらいである。</a:t>
            </a:r>
          </a:p>
          <a:p>
            <a:pPr eaLnBrk="1" hangingPunct="1">
              <a:lnSpc>
                <a:spcPct val="115000"/>
              </a:lnSpc>
              <a:buClr>
                <a:srgbClr val="3333FF"/>
              </a:buClr>
              <a:buSzTx/>
              <a:buFont typeface="Wingdings" pitchFamily="2" charset="2"/>
              <a:buNone/>
            </a:pPr>
            <a:endParaRPr lang="ja-JP" altLang="en-US" sz="1400" b="1"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727044"/>
                                        </p:tgtEl>
                                      </p:cBhvr>
                                    </p:animEffect>
                                    <p:animScale>
                                      <p:cBhvr>
                                        <p:cTn id="7" dur="250" autoRev="1" fill="hold"/>
                                        <p:tgtEl>
                                          <p:spTgt spid="72704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08720"/>
            <a:ext cx="8229600" cy="792088"/>
          </a:xfrm>
        </p:spPr>
        <p:txBody>
          <a:bodyPr/>
          <a:lstStyle/>
          <a:p>
            <a:pPr algn="ctr"/>
            <a:r>
              <a:rPr lang="ja-JP" altLang="en-US" sz="3200" dirty="0"/>
              <a:t>これからコンセンサスゲームを行います。</a:t>
            </a:r>
            <a:br>
              <a:rPr lang="ja-JP" altLang="en-US" sz="3200" dirty="0"/>
            </a:br>
            <a:endParaRPr kumimoji="1" lang="ja-JP" altLang="en-US" sz="3200" dirty="0"/>
          </a:p>
        </p:txBody>
      </p:sp>
      <p:sp>
        <p:nvSpPr>
          <p:cNvPr id="4" name="スライド番号プレースホルダー 3"/>
          <p:cNvSpPr>
            <a:spLocks noGrp="1"/>
          </p:cNvSpPr>
          <p:nvPr>
            <p:ph type="sldNum" sz="quarter" idx="11"/>
          </p:nvPr>
        </p:nvSpPr>
        <p:spPr/>
        <p:txBody>
          <a:bodyPr/>
          <a:lstStyle/>
          <a:p>
            <a:pPr>
              <a:defRPr/>
            </a:pPr>
            <a:fld id="{F98A7806-DFE8-4A80-AC3F-A9C784778338}" type="slidenum">
              <a:rPr lang="en-US" altLang="ja-JP" smtClean="0"/>
              <a:pPr>
                <a:defRPr/>
              </a:pPr>
              <a:t>2</a:t>
            </a:fld>
            <a:endParaRPr lang="en-US" altLang="ja-JP"/>
          </a:p>
        </p:txBody>
      </p:sp>
      <p:sp>
        <p:nvSpPr>
          <p:cNvPr id="5" name="コンテンツ プレースホルダー 4"/>
          <p:cNvSpPr>
            <a:spLocks noGrp="1"/>
          </p:cNvSpPr>
          <p:nvPr>
            <p:ph idx="1"/>
          </p:nvPr>
        </p:nvSpPr>
        <p:spPr>
          <a:xfrm>
            <a:off x="467544" y="1916832"/>
            <a:ext cx="8229600" cy="3456384"/>
          </a:xfrm>
        </p:spPr>
        <p:txBody>
          <a:bodyPr/>
          <a:lstStyle/>
          <a:p>
            <a:endParaRPr lang="ja-JP" altLang="en-US" sz="1600" dirty="0"/>
          </a:p>
          <a:p>
            <a:r>
              <a:rPr lang="ja-JP" altLang="en-US" sz="1600" dirty="0"/>
              <a:t>コンセンサスという言葉はあまり聞きなれない言葉でしょう。 </a:t>
            </a:r>
          </a:p>
          <a:p>
            <a:r>
              <a:rPr lang="ja-JP" altLang="en-US" sz="1600" dirty="0" smtClean="0"/>
              <a:t>日本語</a:t>
            </a:r>
            <a:r>
              <a:rPr lang="ja-JP" altLang="en-US" sz="1600" dirty="0"/>
              <a:t>に訳すと</a:t>
            </a:r>
            <a:r>
              <a:rPr lang="ja-JP" altLang="en-US" sz="1600" b="1" dirty="0"/>
              <a:t>「合意」とか「総意」</a:t>
            </a:r>
            <a:r>
              <a:rPr lang="ja-JP" altLang="en-US" sz="1600" dirty="0"/>
              <a:t>という意味になりますが、合意形成とか総意のとりまとめというと意味が難しくなりますので</a:t>
            </a:r>
            <a:r>
              <a:rPr lang="ja-JP" altLang="en-US" sz="1600" u="sng" dirty="0">
                <a:solidFill>
                  <a:schemeClr val="accent5">
                    <a:lumMod val="50000"/>
                  </a:schemeClr>
                </a:solidFill>
              </a:rPr>
              <a:t>「意見の一致をみる」という意味でコンセンサスという表現を使おうと思います。 </a:t>
            </a:r>
            <a:endParaRPr lang="en-US" altLang="ja-JP" sz="1600" u="sng" dirty="0" smtClean="0">
              <a:solidFill>
                <a:schemeClr val="accent5">
                  <a:lumMod val="50000"/>
                </a:schemeClr>
              </a:solidFill>
            </a:endParaRPr>
          </a:p>
          <a:p>
            <a:r>
              <a:rPr lang="ja-JP" altLang="en-US" sz="1600" dirty="0" smtClean="0"/>
              <a:t>一般</a:t>
            </a:r>
            <a:r>
              <a:rPr lang="ja-JP" altLang="en-US" sz="1600" dirty="0"/>
              <a:t>には、「コンセンサスで行う」とか「コンセンサスを得る」といった使い方をします。意味としてはみんなの意見をまとめ、全員が納得する結論を導き出していくことを指します。 </a:t>
            </a:r>
            <a:endParaRPr lang="ja-JP" altLang="en-US" sz="1600" u="sng" dirty="0">
              <a:solidFill>
                <a:schemeClr val="accent5">
                  <a:lumMod val="50000"/>
                </a:schemeClr>
              </a:solidFill>
            </a:endParaRPr>
          </a:p>
          <a:p>
            <a:r>
              <a:rPr lang="ja-JP" altLang="en-US" sz="1600" dirty="0" smtClean="0"/>
              <a:t>例えば</a:t>
            </a:r>
            <a:r>
              <a:rPr lang="ja-JP" altLang="en-US" sz="1600" dirty="0"/>
              <a:t>運動会の準備を皆で考えるとかイベントや行事を行うときにもコンセンサスが必要になります。 </a:t>
            </a:r>
          </a:p>
          <a:p>
            <a:r>
              <a:rPr lang="ja-JP" altLang="en-US" sz="1600" dirty="0" smtClean="0"/>
              <a:t>コンセンサス</a:t>
            </a:r>
            <a:r>
              <a:rPr lang="ja-JP" altLang="en-US" sz="1600" dirty="0"/>
              <a:t>を得られるか</a:t>
            </a:r>
            <a:r>
              <a:rPr lang="ja-JP" altLang="en-US" sz="1600" dirty="0" smtClean="0"/>
              <a:t>は職場でとっても</a:t>
            </a:r>
            <a:r>
              <a:rPr lang="ja-JP" altLang="en-US" sz="1600" dirty="0"/>
              <a:t>大変重要なスキルになってきます。 </a:t>
            </a:r>
          </a:p>
          <a:p>
            <a:r>
              <a:rPr lang="ja-JP" altLang="en-US" sz="1600" dirty="0" smtClean="0"/>
              <a:t>この</a:t>
            </a:r>
            <a:r>
              <a:rPr lang="ja-JP" altLang="en-US" sz="1600" dirty="0"/>
              <a:t>ゲームではコンセンサスの重要性を認識すると共にコンセンサスを得るための条件をゲームを体験しながら習得していただきます。 </a:t>
            </a:r>
          </a:p>
          <a:p>
            <a:pPr marL="0" indent="0">
              <a:buNone/>
            </a:pPr>
            <a:r>
              <a:rPr lang="ja-JP" altLang="en-US" sz="1600" dirty="0"/>
              <a:t>	</a:t>
            </a:r>
          </a:p>
          <a:p>
            <a:pPr marL="0" indent="0">
              <a:buNone/>
            </a:pPr>
            <a:endParaRPr kumimoji="1" lang="ja-JP" altLang="en-US" sz="1600" dirty="0"/>
          </a:p>
        </p:txBody>
      </p:sp>
    </p:spTree>
    <p:extLst>
      <p:ext uri="{BB962C8B-B14F-4D97-AF65-F5344CB8AC3E}">
        <p14:creationId xmlns:p14="http://schemas.microsoft.com/office/powerpoint/2010/main" val="3822657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2929DE4-55E2-4024-8A05-677BADE66EA4}" type="slidenum">
              <a:rPr kumimoji="0" lang="en-US" altLang="ja-JP" b="0" smtClean="0">
                <a:latin typeface="Arial Black" pitchFamily="34" charset="0"/>
              </a:rPr>
              <a:pPr eaLnBrk="1" hangingPunct="1"/>
              <a:t>20</a:t>
            </a:fld>
            <a:endParaRPr kumimoji="0" lang="en-US" altLang="ja-JP" b="0" smtClean="0">
              <a:latin typeface="Arial Black" pitchFamily="34" charset="0"/>
            </a:endParaRPr>
          </a:p>
        </p:txBody>
      </p:sp>
      <p:sp>
        <p:nvSpPr>
          <p:cNvPr id="25603" name="スライド番号プレースホルダ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8F123500-8D8F-4293-A70A-DE50A0271DA1}" type="slidenum">
              <a:rPr kumimoji="0" lang="en-US" altLang="ja-JP" sz="1200" b="0">
                <a:latin typeface="Arial Black" pitchFamily="34" charset="0"/>
              </a:rPr>
              <a:pPr algn="r" eaLnBrk="1" hangingPunct="1"/>
              <a:t>20</a:t>
            </a:fld>
            <a:endParaRPr kumimoji="0" lang="en-US" altLang="ja-JP" sz="1200" b="0">
              <a:latin typeface="Arial Black" pitchFamily="34" charset="0"/>
            </a:endParaRPr>
          </a:p>
        </p:txBody>
      </p:sp>
      <p:sp>
        <p:nvSpPr>
          <p:cNvPr id="25604" name="日付プレースホルダ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F374397D-CBC4-4FA5-9229-874DC235D63E}" type="datetime3">
              <a:rPr kumimoji="0" lang="ja-JP" altLang="en-US" sz="1200" b="0"/>
              <a:pPr eaLnBrk="1" hangingPunct="1"/>
              <a:t>平成27年9月27日</a:t>
            </a:fld>
            <a:endParaRPr kumimoji="0" lang="en-US" altLang="ja-JP" sz="1200" b="0"/>
          </a:p>
        </p:txBody>
      </p:sp>
      <p:sp>
        <p:nvSpPr>
          <p:cNvPr id="733188" name="Rectangle 2"/>
          <p:cNvSpPr>
            <a:spLocks noGrp="1" noChangeArrowheads="1"/>
          </p:cNvSpPr>
          <p:nvPr>
            <p:ph type="title" idx="4294967295"/>
          </p:nvPr>
        </p:nvSpPr>
        <p:spPr>
          <a:xfrm>
            <a:off x="468313" y="188913"/>
            <a:ext cx="8229600" cy="1079847"/>
          </a:xfrm>
        </p:spPr>
        <p:txBody>
          <a:bodyPr/>
          <a:lstStyle/>
          <a:p>
            <a:pPr algn="ctr" eaLnBrk="1" hangingPunct="1"/>
            <a:r>
              <a:rPr lang="ja-JP" altLang="en-US" dirty="0" smtClean="0"/>
              <a:t>ブレーン・ストーミングとは</a:t>
            </a:r>
          </a:p>
        </p:txBody>
      </p:sp>
      <p:sp>
        <p:nvSpPr>
          <p:cNvPr id="733189" name="Rectangle 3"/>
          <p:cNvSpPr>
            <a:spLocks noGrp="1" noChangeArrowheads="1"/>
          </p:cNvSpPr>
          <p:nvPr>
            <p:ph type="body" idx="4294967295"/>
          </p:nvPr>
        </p:nvSpPr>
        <p:spPr>
          <a:xfrm>
            <a:off x="785813" y="1357313"/>
            <a:ext cx="7462837" cy="4895850"/>
          </a:xfrm>
        </p:spPr>
        <p:txBody>
          <a:bodyPr/>
          <a:lstStyle/>
          <a:p>
            <a:pPr eaLnBrk="1" hangingPunct="1">
              <a:buFont typeface="Wingdings" pitchFamily="2" charset="2"/>
              <a:buNone/>
            </a:pPr>
            <a:r>
              <a:rPr lang="ja-JP" altLang="en-US" sz="2400" smtClean="0"/>
              <a:t>　現場で実際に仕事をしている人は、皆それぞれ仕</a:t>
            </a:r>
          </a:p>
          <a:p>
            <a:pPr eaLnBrk="1" hangingPunct="1">
              <a:buFont typeface="Wingdings" pitchFamily="2" charset="2"/>
              <a:buNone/>
            </a:pPr>
            <a:r>
              <a:rPr lang="ja-JP" altLang="en-US" sz="2400" smtClean="0"/>
              <a:t>事を通じていろいろな体験をしているし、豊富な知識を</a:t>
            </a:r>
          </a:p>
          <a:p>
            <a:pPr eaLnBrk="1" hangingPunct="1">
              <a:buFont typeface="Wingdings" pitchFamily="2" charset="2"/>
              <a:buNone/>
            </a:pPr>
            <a:r>
              <a:rPr lang="ja-JP" altLang="en-US" sz="2400" smtClean="0"/>
              <a:t>持っている。そこで、この原因の洗い出しには、関係</a:t>
            </a:r>
          </a:p>
          <a:p>
            <a:pPr eaLnBrk="1" hangingPunct="1">
              <a:buFont typeface="Wingdings" pitchFamily="2" charset="2"/>
              <a:buNone/>
            </a:pPr>
            <a:r>
              <a:rPr lang="ja-JP" altLang="en-US" sz="2400" smtClean="0"/>
              <a:t>のある人たちが集まって意見を出し合うことが大切で</a:t>
            </a:r>
          </a:p>
          <a:p>
            <a:pPr eaLnBrk="1" hangingPunct="1">
              <a:buFont typeface="Wingdings" pitchFamily="2" charset="2"/>
              <a:buNone/>
            </a:pPr>
            <a:r>
              <a:rPr lang="ja-JP" altLang="en-US" sz="2400" smtClean="0"/>
              <a:t>ある。一部の人の片寄った意見や、独りよがりの意見</a:t>
            </a:r>
          </a:p>
          <a:p>
            <a:pPr eaLnBrk="1" hangingPunct="1">
              <a:buFont typeface="Wingdings" pitchFamily="2" charset="2"/>
              <a:buNone/>
            </a:pPr>
            <a:r>
              <a:rPr lang="ja-JP" altLang="en-US" sz="2400" smtClean="0"/>
              <a:t>だけを取り上げることのないようにする。このように、た</a:t>
            </a:r>
          </a:p>
          <a:p>
            <a:pPr eaLnBrk="1" hangingPunct="1">
              <a:buFont typeface="Wingdings" pitchFamily="2" charset="2"/>
              <a:buNone/>
            </a:pPr>
            <a:r>
              <a:rPr lang="ja-JP" altLang="en-US" sz="2400" smtClean="0"/>
              <a:t>くさんの人たちの意見を効率よく出して貰う方法。</a:t>
            </a:r>
          </a:p>
          <a:p>
            <a:pPr eaLnBrk="1" hangingPunct="1">
              <a:buFont typeface="Wingdings" pitchFamily="2" charset="2"/>
              <a:buNone/>
            </a:pPr>
            <a:endParaRPr lang="ja-JP" altLang="en-US" sz="2400" smtClean="0"/>
          </a:p>
          <a:p>
            <a:pPr eaLnBrk="1" hangingPunct="1">
              <a:buFont typeface="Wingdings" pitchFamily="2" charset="2"/>
              <a:buNone/>
            </a:pPr>
            <a:r>
              <a:rPr kumimoji="0" lang="ja-JP" altLang="en-US" sz="2400" smtClean="0">
                <a:sym typeface="Wingdings" pitchFamily="2" charset="2"/>
              </a:rPr>
              <a:t>出された意見は整理して</a:t>
            </a:r>
            <a:r>
              <a:rPr kumimoji="0" lang="ja-JP" altLang="en-US" sz="2400" smtClean="0">
                <a:solidFill>
                  <a:srgbClr val="FF0066"/>
                </a:solidFill>
                <a:sym typeface="Wingdings" pitchFamily="2" charset="2"/>
              </a:rPr>
              <a:t>特性要因図</a:t>
            </a:r>
            <a:r>
              <a:rPr kumimoji="0" lang="ja-JP" altLang="en-US" sz="2400" smtClean="0">
                <a:sym typeface="Wingdings" pitchFamily="2" charset="2"/>
              </a:rPr>
              <a:t>にまとめる。</a:t>
            </a:r>
            <a:endParaRPr kumimoji="0" lang="ja-JP" altLang="en-US"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733188"/>
                                        </p:tgtEl>
                                        <p:attrNameLst>
                                          <p:attrName>style.visibility</p:attrName>
                                        </p:attrNameLst>
                                      </p:cBhvr>
                                      <p:to>
                                        <p:strVal val="visible"/>
                                      </p:to>
                                    </p:set>
                                    <p:anim calcmode="lin" valueType="num">
                                      <p:cBhvr>
                                        <p:cTn id="7" dur="500" fill="hold"/>
                                        <p:tgtEl>
                                          <p:spTgt spid="733188"/>
                                        </p:tgtEl>
                                        <p:attrNameLst>
                                          <p:attrName>ppt_w</p:attrName>
                                        </p:attrNameLst>
                                      </p:cBhvr>
                                      <p:tavLst>
                                        <p:tav tm="0">
                                          <p:val>
                                            <p:fltVal val="0"/>
                                          </p:val>
                                        </p:tav>
                                        <p:tav tm="100000">
                                          <p:val>
                                            <p:strVal val="#ppt_w"/>
                                          </p:val>
                                        </p:tav>
                                      </p:tavLst>
                                    </p:anim>
                                    <p:anim calcmode="lin" valueType="num">
                                      <p:cBhvr>
                                        <p:cTn id="8" dur="500" fill="hold"/>
                                        <p:tgtEl>
                                          <p:spTgt spid="733188"/>
                                        </p:tgtEl>
                                        <p:attrNameLst>
                                          <p:attrName>ppt_h</p:attrName>
                                        </p:attrNameLst>
                                      </p:cBhvr>
                                      <p:tavLst>
                                        <p:tav tm="0">
                                          <p:val>
                                            <p:fltVal val="0"/>
                                          </p:val>
                                        </p:tav>
                                        <p:tav tm="100000">
                                          <p:val>
                                            <p:strVal val="#ppt_h"/>
                                          </p:val>
                                        </p:tav>
                                      </p:tavLst>
                                    </p:anim>
                                    <p:anim calcmode="lin" valueType="num">
                                      <p:cBhvr>
                                        <p:cTn id="9" dur="500" fill="hold"/>
                                        <p:tgtEl>
                                          <p:spTgt spid="733188"/>
                                        </p:tgtEl>
                                        <p:attrNameLst>
                                          <p:attrName>style.rotation</p:attrName>
                                        </p:attrNameLst>
                                      </p:cBhvr>
                                      <p:tavLst>
                                        <p:tav tm="0">
                                          <p:val>
                                            <p:fltVal val="360"/>
                                          </p:val>
                                        </p:tav>
                                        <p:tav tm="100000">
                                          <p:val>
                                            <p:fltVal val="0"/>
                                          </p:val>
                                        </p:tav>
                                      </p:tavLst>
                                    </p:anim>
                                    <p:animEffect transition="in" filter="fade">
                                      <p:cBhvr>
                                        <p:cTn id="10" dur="500"/>
                                        <p:tgtEl>
                                          <p:spTgt spid="73318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733189">
                                            <p:txEl>
                                              <p:pRg st="0" end="0"/>
                                            </p:txEl>
                                          </p:spTgt>
                                        </p:tgtEl>
                                        <p:attrNameLst>
                                          <p:attrName>style.visibility</p:attrName>
                                        </p:attrNameLst>
                                      </p:cBhvr>
                                      <p:to>
                                        <p:strVal val="visible"/>
                                      </p:to>
                                    </p:set>
                                    <p:anim calcmode="lin" valueType="num">
                                      <p:cBhvr>
                                        <p:cTn id="15" dur="500" fill="hold"/>
                                        <p:tgtEl>
                                          <p:spTgt spid="73318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73318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73318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73318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733189">
                                            <p:txEl>
                                              <p:pRg st="1" end="1"/>
                                            </p:txEl>
                                          </p:spTgt>
                                        </p:tgtEl>
                                        <p:attrNameLst>
                                          <p:attrName>style.visibility</p:attrName>
                                        </p:attrNameLst>
                                      </p:cBhvr>
                                      <p:to>
                                        <p:strVal val="visible"/>
                                      </p:to>
                                    </p:set>
                                    <p:anim calcmode="lin" valueType="num">
                                      <p:cBhvr>
                                        <p:cTn id="23" dur="500" fill="hold"/>
                                        <p:tgtEl>
                                          <p:spTgt spid="73318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73318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73318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73318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733189">
                                            <p:txEl>
                                              <p:pRg st="2" end="2"/>
                                            </p:txEl>
                                          </p:spTgt>
                                        </p:tgtEl>
                                        <p:attrNameLst>
                                          <p:attrName>style.visibility</p:attrName>
                                        </p:attrNameLst>
                                      </p:cBhvr>
                                      <p:to>
                                        <p:strVal val="visible"/>
                                      </p:to>
                                    </p:set>
                                    <p:anim calcmode="lin" valueType="num">
                                      <p:cBhvr>
                                        <p:cTn id="31" dur="500" fill="hold"/>
                                        <p:tgtEl>
                                          <p:spTgt spid="73318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73318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73318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733189">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733189">
                                            <p:txEl>
                                              <p:pRg st="3" end="3"/>
                                            </p:txEl>
                                          </p:spTgt>
                                        </p:tgtEl>
                                        <p:attrNameLst>
                                          <p:attrName>style.visibility</p:attrName>
                                        </p:attrNameLst>
                                      </p:cBhvr>
                                      <p:to>
                                        <p:strVal val="visible"/>
                                      </p:to>
                                    </p:set>
                                    <p:anim calcmode="lin" valueType="num">
                                      <p:cBhvr>
                                        <p:cTn id="39" dur="500" fill="hold"/>
                                        <p:tgtEl>
                                          <p:spTgt spid="73318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733189">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733189">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733189">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733189">
                                            <p:txEl>
                                              <p:pRg st="4" end="4"/>
                                            </p:txEl>
                                          </p:spTgt>
                                        </p:tgtEl>
                                        <p:attrNameLst>
                                          <p:attrName>style.visibility</p:attrName>
                                        </p:attrNameLst>
                                      </p:cBhvr>
                                      <p:to>
                                        <p:strVal val="visible"/>
                                      </p:to>
                                    </p:set>
                                    <p:anim calcmode="lin" valueType="num">
                                      <p:cBhvr>
                                        <p:cTn id="47" dur="500" fill="hold"/>
                                        <p:tgtEl>
                                          <p:spTgt spid="733189">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733189">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733189">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733189">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733189">
                                            <p:txEl>
                                              <p:pRg st="5" end="5"/>
                                            </p:txEl>
                                          </p:spTgt>
                                        </p:tgtEl>
                                        <p:attrNameLst>
                                          <p:attrName>style.visibility</p:attrName>
                                        </p:attrNameLst>
                                      </p:cBhvr>
                                      <p:to>
                                        <p:strVal val="visible"/>
                                      </p:to>
                                    </p:set>
                                    <p:anim calcmode="lin" valueType="num">
                                      <p:cBhvr>
                                        <p:cTn id="55" dur="500" fill="hold"/>
                                        <p:tgtEl>
                                          <p:spTgt spid="733189">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733189">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733189">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733189">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733189">
                                            <p:txEl>
                                              <p:pRg st="6" end="6"/>
                                            </p:txEl>
                                          </p:spTgt>
                                        </p:tgtEl>
                                        <p:attrNameLst>
                                          <p:attrName>style.visibility</p:attrName>
                                        </p:attrNameLst>
                                      </p:cBhvr>
                                      <p:to>
                                        <p:strVal val="visible"/>
                                      </p:to>
                                    </p:set>
                                    <p:anim calcmode="lin" valueType="num">
                                      <p:cBhvr>
                                        <p:cTn id="63" dur="500" fill="hold"/>
                                        <p:tgtEl>
                                          <p:spTgt spid="733189">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733189">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733189">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733189">
                                            <p:txEl>
                                              <p:pRg st="6" end="6"/>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733189">
                                            <p:txEl>
                                              <p:pRg st="8" end="8"/>
                                            </p:txEl>
                                          </p:spTgt>
                                        </p:tgtEl>
                                        <p:attrNameLst>
                                          <p:attrName>style.visibility</p:attrName>
                                        </p:attrNameLst>
                                      </p:cBhvr>
                                      <p:to>
                                        <p:strVal val="visible"/>
                                      </p:to>
                                    </p:set>
                                    <p:anim calcmode="lin" valueType="num">
                                      <p:cBhvr>
                                        <p:cTn id="71" dur="500" fill="hold"/>
                                        <p:tgtEl>
                                          <p:spTgt spid="733189">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733189">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733189">
                                            <p:txEl>
                                              <p:pRg st="8" end="8"/>
                                            </p:txEl>
                                          </p:spTgt>
                                        </p:tgtEl>
                                        <p:attrNameLst>
                                          <p:attrName>style.rotation</p:attrName>
                                        </p:attrNameLst>
                                      </p:cBhvr>
                                      <p:tavLst>
                                        <p:tav tm="0">
                                          <p:val>
                                            <p:fltVal val="360"/>
                                          </p:val>
                                        </p:tav>
                                        <p:tav tm="100000">
                                          <p:val>
                                            <p:fltVal val="0"/>
                                          </p:val>
                                        </p:tav>
                                      </p:tavLst>
                                    </p:anim>
                                    <p:animEffect transition="in" filter="fade">
                                      <p:cBhvr>
                                        <p:cTn id="74" dur="500"/>
                                        <p:tgtEl>
                                          <p:spTgt spid="73318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8" grpId="0"/>
      <p:bldP spid="733189"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8C221FEC-F7C8-4FAC-9ED4-B99DA8390753}" type="slidenum">
              <a:rPr kumimoji="0" lang="en-US" altLang="ja-JP" b="0" smtClean="0">
                <a:latin typeface="Arial Black" pitchFamily="34" charset="0"/>
              </a:rPr>
              <a:pPr eaLnBrk="1" hangingPunct="1"/>
              <a:t>21</a:t>
            </a:fld>
            <a:endParaRPr kumimoji="0" lang="en-US" altLang="ja-JP" b="0" smtClean="0">
              <a:latin typeface="Arial Black" pitchFamily="34" charset="0"/>
            </a:endParaRPr>
          </a:p>
        </p:txBody>
      </p:sp>
      <p:sp>
        <p:nvSpPr>
          <p:cNvPr id="26627"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AC9DE14B-FC10-4277-8997-C9643C9619C5}" type="slidenum">
              <a:rPr kumimoji="0" lang="en-US" altLang="ja-JP" sz="1200" b="0">
                <a:latin typeface="Arial Black" pitchFamily="34" charset="0"/>
              </a:rPr>
              <a:pPr algn="r" eaLnBrk="1" hangingPunct="1"/>
              <a:t>21</a:t>
            </a:fld>
            <a:endParaRPr kumimoji="0" lang="en-US" altLang="ja-JP" sz="1200" b="0">
              <a:latin typeface="Arial Black" pitchFamily="34" charset="0"/>
            </a:endParaRPr>
          </a:p>
        </p:txBody>
      </p:sp>
      <p:sp>
        <p:nvSpPr>
          <p:cNvPr id="26628"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996426A1-C4A3-4145-A1AB-44695600E90F}" type="datetime3">
              <a:rPr kumimoji="0" lang="ja-JP" altLang="en-US" sz="1200" b="0"/>
              <a:pPr eaLnBrk="1" hangingPunct="1"/>
              <a:t>平成27年9月27日</a:t>
            </a:fld>
            <a:endParaRPr kumimoji="0" lang="en-US" altLang="ja-JP" sz="1200" b="0"/>
          </a:p>
        </p:txBody>
      </p:sp>
      <p:sp>
        <p:nvSpPr>
          <p:cNvPr id="735236" name="Rectangle 2"/>
          <p:cNvSpPr>
            <a:spLocks noGrp="1" noChangeArrowheads="1"/>
          </p:cNvSpPr>
          <p:nvPr>
            <p:ph type="title" idx="4294967295"/>
          </p:nvPr>
        </p:nvSpPr>
        <p:spPr>
          <a:xfrm>
            <a:off x="539750" y="333375"/>
            <a:ext cx="8229600" cy="1371600"/>
          </a:xfrm>
        </p:spPr>
        <p:txBody>
          <a:bodyPr/>
          <a:lstStyle/>
          <a:p>
            <a:pPr algn="ctr" eaLnBrk="1" hangingPunct="1"/>
            <a:r>
              <a:rPr lang="ja-JP" altLang="en-US" sz="3600" smtClean="0">
                <a:latin typeface="HGP創英角ﾎﾟｯﾌﾟ体" pitchFamily="50" charset="-128"/>
                <a:ea typeface="HGP創英角ﾎﾟｯﾌﾟ体" pitchFamily="50" charset="-128"/>
              </a:rPr>
              <a:t>ブレーン・ストーミング（</a:t>
            </a:r>
            <a:r>
              <a:rPr lang="en-US" altLang="ja-JP" sz="3600" dirty="0" smtClean="0">
                <a:latin typeface="HGP創英角ﾎﾟｯﾌﾟ体" pitchFamily="50" charset="-128"/>
                <a:ea typeface="HGP創英角ﾎﾟｯﾌﾟ体" pitchFamily="50" charset="-128"/>
              </a:rPr>
              <a:t>BS)</a:t>
            </a:r>
            <a:r>
              <a:rPr lang="ja-JP" altLang="en-US" sz="3600" dirty="0" smtClean="0">
                <a:latin typeface="HGP創英角ﾎﾟｯﾌﾟ体" pitchFamily="50" charset="-128"/>
                <a:ea typeface="HGP創英角ﾎﾟｯﾌﾟ体" pitchFamily="50" charset="-128"/>
              </a:rPr>
              <a:t>における約束</a:t>
            </a:r>
          </a:p>
        </p:txBody>
      </p:sp>
      <p:sp>
        <p:nvSpPr>
          <p:cNvPr id="735237" name="Rectangle 3"/>
          <p:cNvSpPr>
            <a:spLocks noGrp="1" noChangeArrowheads="1"/>
          </p:cNvSpPr>
          <p:nvPr>
            <p:ph type="body" idx="4294967295"/>
          </p:nvPr>
        </p:nvSpPr>
        <p:spPr>
          <a:xfrm>
            <a:off x="539750" y="1916113"/>
            <a:ext cx="8267700" cy="4308475"/>
          </a:xfrm>
        </p:spPr>
        <p:txBody>
          <a:bodyPr/>
          <a:lstStyle/>
          <a:p>
            <a:pPr marL="533400" indent="-533400" eaLnBrk="1" hangingPunct="1">
              <a:lnSpc>
                <a:spcPct val="90000"/>
              </a:lnSpc>
              <a:buFont typeface="Wingdings" pitchFamily="2" charset="2"/>
              <a:buAutoNum type="arabicPeriod"/>
            </a:pPr>
            <a:r>
              <a:rPr lang="ja-JP" altLang="en-US" b="1" dirty="0" smtClean="0">
                <a:solidFill>
                  <a:srgbClr val="FF0066"/>
                </a:solidFill>
              </a:rPr>
              <a:t>発言を批判しない</a:t>
            </a:r>
            <a:r>
              <a:rPr lang="ja-JP" altLang="en-US" sz="2400" b="1" dirty="0" smtClean="0"/>
              <a:t>：批判された人は以後発言をしなくなる。また、他の人も率直な発言をしなくなります。他の人の意見に良い</a:t>
            </a:r>
            <a:r>
              <a:rPr lang="ja-JP" altLang="en-US" sz="2400" b="1" dirty="0" err="1" smtClean="0"/>
              <a:t>悪いの</a:t>
            </a:r>
            <a:r>
              <a:rPr lang="ja-JP" altLang="en-US" sz="2400" b="1" dirty="0" smtClean="0"/>
              <a:t>批判をしてはいけない。</a:t>
            </a:r>
          </a:p>
          <a:p>
            <a:pPr marL="533400" indent="-533400" eaLnBrk="1" hangingPunct="1">
              <a:lnSpc>
                <a:spcPct val="90000"/>
              </a:lnSpc>
              <a:buFont typeface="Wingdings" pitchFamily="2" charset="2"/>
              <a:buAutoNum type="arabicPeriod"/>
            </a:pPr>
            <a:r>
              <a:rPr lang="ja-JP" altLang="en-US" b="1" dirty="0" smtClean="0">
                <a:solidFill>
                  <a:srgbClr val="00B050"/>
                </a:solidFill>
              </a:rPr>
              <a:t>どんな発言でも取り上げる</a:t>
            </a:r>
            <a:r>
              <a:rPr lang="ja-JP" altLang="en-US" sz="2400" b="1" dirty="0" smtClean="0"/>
              <a:t>：自由奔放な発言を歓迎する。また、どんな発言でも必ず取り上げる。</a:t>
            </a:r>
          </a:p>
          <a:p>
            <a:pPr marL="533400" indent="-533400" eaLnBrk="1" hangingPunct="1">
              <a:lnSpc>
                <a:spcPct val="90000"/>
              </a:lnSpc>
              <a:buFont typeface="Wingdings" pitchFamily="2" charset="2"/>
              <a:buAutoNum type="arabicPeriod"/>
            </a:pPr>
            <a:r>
              <a:rPr lang="ja-JP" altLang="en-US" b="1" dirty="0" smtClean="0">
                <a:solidFill>
                  <a:srgbClr val="3333FF"/>
                </a:solidFill>
              </a:rPr>
              <a:t>発言は多いほど良い</a:t>
            </a:r>
            <a:r>
              <a:rPr lang="ja-JP" altLang="en-US" sz="2400" b="1" dirty="0" smtClean="0"/>
              <a:t>：発言が多いほど良いアイデアが出る可能性が多い。量は質を呼ぶ。</a:t>
            </a:r>
          </a:p>
          <a:p>
            <a:pPr marL="533400" indent="-533400" eaLnBrk="1" hangingPunct="1">
              <a:lnSpc>
                <a:spcPct val="90000"/>
              </a:lnSpc>
              <a:buFont typeface="Wingdings" pitchFamily="2" charset="2"/>
              <a:buAutoNum type="arabicPeriod"/>
            </a:pPr>
            <a:r>
              <a:rPr lang="ja-JP" altLang="en-US" b="1" dirty="0" smtClean="0">
                <a:solidFill>
                  <a:srgbClr val="996633"/>
                </a:solidFill>
              </a:rPr>
              <a:t>他人のアイデアに便乗する</a:t>
            </a:r>
            <a:r>
              <a:rPr lang="ja-JP" altLang="en-US" sz="2400" b="1" dirty="0" smtClean="0"/>
              <a:t>：他人のアイデアから連想できることを遠慮なく発言する。一つのアイデアが数多くの新しいアイデアを生む。</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735236"/>
                                        </p:tgtEl>
                                        <p:attrNameLst>
                                          <p:attrName>style.visibility</p:attrName>
                                        </p:attrNameLst>
                                      </p:cBhvr>
                                      <p:to>
                                        <p:strVal val="visible"/>
                                      </p:to>
                                    </p:set>
                                    <p:anim calcmode="lin" valueType="num">
                                      <p:cBhvr additive="base">
                                        <p:cTn id="7" dur="800" fill="hold">
                                          <p:stCondLst>
                                            <p:cond delay="0"/>
                                          </p:stCondLst>
                                        </p:cTn>
                                        <p:tgtEl>
                                          <p:spTgt spid="73523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73523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735237">
                                            <p:txEl>
                                              <p:pRg st="0" end="0"/>
                                            </p:txEl>
                                          </p:spTgt>
                                        </p:tgtEl>
                                        <p:attrNameLst>
                                          <p:attrName>style.visibility</p:attrName>
                                        </p:attrNameLst>
                                      </p:cBhvr>
                                      <p:to>
                                        <p:strVal val="visible"/>
                                      </p:to>
                                    </p:set>
                                    <p:animEffect transition="in" filter="fade">
                                      <p:cBhvr>
                                        <p:cTn id="13" dur="1000"/>
                                        <p:tgtEl>
                                          <p:spTgt spid="735237">
                                            <p:txEl>
                                              <p:pRg st="0" end="0"/>
                                            </p:txEl>
                                          </p:spTgt>
                                        </p:tgtEl>
                                      </p:cBhvr>
                                    </p:animEffect>
                                    <p:anim calcmode="lin" valueType="num">
                                      <p:cBhvr>
                                        <p:cTn id="14" dur="1000" fill="hold"/>
                                        <p:tgtEl>
                                          <p:spTgt spid="735237">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7352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735237">
                                            <p:txEl>
                                              <p:pRg st="1" end="1"/>
                                            </p:txEl>
                                          </p:spTgt>
                                        </p:tgtEl>
                                        <p:attrNameLst>
                                          <p:attrName>style.visibility</p:attrName>
                                        </p:attrNameLst>
                                      </p:cBhvr>
                                      <p:to>
                                        <p:strVal val="visible"/>
                                      </p:to>
                                    </p:set>
                                    <p:animEffect transition="in" filter="fade">
                                      <p:cBhvr>
                                        <p:cTn id="20" dur="1000"/>
                                        <p:tgtEl>
                                          <p:spTgt spid="735237">
                                            <p:txEl>
                                              <p:pRg st="1" end="1"/>
                                            </p:txEl>
                                          </p:spTgt>
                                        </p:tgtEl>
                                      </p:cBhvr>
                                    </p:animEffect>
                                    <p:anim calcmode="lin" valueType="num">
                                      <p:cBhvr>
                                        <p:cTn id="21" dur="1000" fill="hold"/>
                                        <p:tgtEl>
                                          <p:spTgt spid="735237">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73523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735237">
                                            <p:txEl>
                                              <p:pRg st="2" end="2"/>
                                            </p:txEl>
                                          </p:spTgt>
                                        </p:tgtEl>
                                        <p:attrNameLst>
                                          <p:attrName>style.visibility</p:attrName>
                                        </p:attrNameLst>
                                      </p:cBhvr>
                                      <p:to>
                                        <p:strVal val="visible"/>
                                      </p:to>
                                    </p:set>
                                    <p:animEffect transition="in" filter="fade">
                                      <p:cBhvr>
                                        <p:cTn id="27" dur="1000"/>
                                        <p:tgtEl>
                                          <p:spTgt spid="735237">
                                            <p:txEl>
                                              <p:pRg st="2" end="2"/>
                                            </p:txEl>
                                          </p:spTgt>
                                        </p:tgtEl>
                                      </p:cBhvr>
                                    </p:animEffect>
                                    <p:anim calcmode="lin" valueType="num">
                                      <p:cBhvr>
                                        <p:cTn id="28" dur="1000" fill="hold"/>
                                        <p:tgtEl>
                                          <p:spTgt spid="735237">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73523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735237">
                                            <p:txEl>
                                              <p:pRg st="3" end="3"/>
                                            </p:txEl>
                                          </p:spTgt>
                                        </p:tgtEl>
                                        <p:attrNameLst>
                                          <p:attrName>style.visibility</p:attrName>
                                        </p:attrNameLst>
                                      </p:cBhvr>
                                      <p:to>
                                        <p:strVal val="visible"/>
                                      </p:to>
                                    </p:set>
                                    <p:animEffect transition="in" filter="fade">
                                      <p:cBhvr>
                                        <p:cTn id="34" dur="1000"/>
                                        <p:tgtEl>
                                          <p:spTgt spid="735237">
                                            <p:txEl>
                                              <p:pRg st="3" end="3"/>
                                            </p:txEl>
                                          </p:spTgt>
                                        </p:tgtEl>
                                      </p:cBhvr>
                                    </p:animEffect>
                                    <p:anim calcmode="lin" valueType="num">
                                      <p:cBhvr>
                                        <p:cTn id="35" dur="1000" fill="hold"/>
                                        <p:tgtEl>
                                          <p:spTgt spid="735237">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73523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36" grpId="0"/>
      <p:bldP spid="73523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41E66D4-6A65-42B9-ACE3-C2194FAF36D8}" type="slidenum">
              <a:rPr kumimoji="0" lang="en-US" altLang="ja-JP" b="0" smtClean="0">
                <a:latin typeface="Arial Black" pitchFamily="34" charset="0"/>
              </a:rPr>
              <a:pPr eaLnBrk="1" hangingPunct="1"/>
              <a:t>22</a:t>
            </a:fld>
            <a:endParaRPr kumimoji="0" lang="en-US" altLang="ja-JP" b="0" smtClean="0">
              <a:latin typeface="Arial Black" pitchFamily="34" charset="0"/>
            </a:endParaRPr>
          </a:p>
        </p:txBody>
      </p:sp>
      <p:sp>
        <p:nvSpPr>
          <p:cNvPr id="27651"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DF51A453-E38C-497F-8ADC-F4BBA03C8D4F}" type="slidenum">
              <a:rPr kumimoji="0" lang="en-US" altLang="ja-JP" sz="1200" b="0">
                <a:latin typeface="Arial Black" pitchFamily="34" charset="0"/>
              </a:rPr>
              <a:pPr algn="r" eaLnBrk="1" hangingPunct="1"/>
              <a:t>22</a:t>
            </a:fld>
            <a:endParaRPr kumimoji="0" lang="en-US" altLang="ja-JP" sz="1200" b="0">
              <a:latin typeface="Arial Black" pitchFamily="34" charset="0"/>
            </a:endParaRPr>
          </a:p>
        </p:txBody>
      </p:sp>
      <p:sp>
        <p:nvSpPr>
          <p:cNvPr id="27652"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1E8338D3-073B-466E-8FF7-E6FA5C889FF8}" type="datetime3">
              <a:rPr kumimoji="0" lang="ja-JP" altLang="en-US" sz="1200" b="0"/>
              <a:pPr eaLnBrk="1" hangingPunct="1"/>
              <a:t>平成27年9月27日</a:t>
            </a:fld>
            <a:endParaRPr kumimoji="0" lang="en-US" altLang="ja-JP" sz="1200" b="0"/>
          </a:p>
        </p:txBody>
      </p:sp>
      <p:sp>
        <p:nvSpPr>
          <p:cNvPr id="737284" name="Rectangle 2"/>
          <p:cNvSpPr>
            <a:spLocks noGrp="1" noChangeArrowheads="1"/>
          </p:cNvSpPr>
          <p:nvPr>
            <p:ph type="title" idx="4294967295"/>
          </p:nvPr>
        </p:nvSpPr>
        <p:spPr>
          <a:xfrm>
            <a:off x="914400" y="642938"/>
            <a:ext cx="8229600" cy="1371600"/>
          </a:xfrm>
        </p:spPr>
        <p:txBody>
          <a:bodyPr/>
          <a:lstStyle/>
          <a:p>
            <a:pPr algn="ctr" eaLnBrk="1" hangingPunct="1"/>
            <a:r>
              <a:rPr lang="ja-JP" altLang="en-US" sz="6000" dirty="0" smtClean="0"/>
              <a:t>特性と要因</a:t>
            </a:r>
          </a:p>
        </p:txBody>
      </p:sp>
      <p:graphicFrame>
        <p:nvGraphicFramePr>
          <p:cNvPr id="13399" name="Group 87"/>
          <p:cNvGraphicFramePr>
            <a:graphicFrameLocks noGrp="1"/>
          </p:cNvGraphicFramePr>
          <p:nvPr/>
        </p:nvGraphicFramePr>
        <p:xfrm>
          <a:off x="571500" y="2000250"/>
          <a:ext cx="8162926" cy="3932238"/>
        </p:xfrm>
        <a:graphic>
          <a:graphicData uri="http://schemas.openxmlformats.org/drawingml/2006/table">
            <a:tbl>
              <a:tblPr/>
              <a:tblGrid>
                <a:gridCol w="906463"/>
                <a:gridCol w="3409951"/>
                <a:gridCol w="3846512"/>
              </a:tblGrid>
              <a:tr h="823027">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1" i="0" u="none" strike="noStrike" cap="none" normalizeH="0" baseline="0" dirty="0" smtClean="0">
                          <a:ln>
                            <a:noFill/>
                          </a:ln>
                          <a:solidFill>
                            <a:schemeClr val="tx1"/>
                          </a:solidFill>
                          <a:effectLst/>
                          <a:latin typeface="Arial" charset="0"/>
                          <a:ea typeface="ＭＳ Ｐゴシック" pitchFamily="50" charset="-128"/>
                        </a:rPr>
                        <a:t>用語</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1" i="0" u="none" strike="noStrike" cap="none" normalizeH="0" baseline="0" smtClean="0">
                          <a:ln>
                            <a:noFill/>
                          </a:ln>
                          <a:solidFill>
                            <a:schemeClr val="tx1"/>
                          </a:solidFill>
                          <a:effectLst/>
                          <a:latin typeface="Arial" charset="0"/>
                          <a:ea typeface="ＭＳ Ｐゴシック" pitchFamily="50" charset="-128"/>
                        </a:rPr>
                        <a:t>本来の意味</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1" i="0" u="none" strike="noStrike" cap="none" normalizeH="0" baseline="0" smtClean="0">
                          <a:ln>
                            <a:noFill/>
                          </a:ln>
                          <a:solidFill>
                            <a:schemeClr val="tx1"/>
                          </a:solidFill>
                          <a:effectLst/>
                          <a:latin typeface="Arial" charset="0"/>
                          <a:ea typeface="ＭＳ Ｐゴシック" pitchFamily="50" charset="-128"/>
                        </a:rPr>
                        <a:t>討議法における意味</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r>
              <a:tr h="192039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1" i="0" u="none" strike="noStrike" cap="none" normalizeH="0" baseline="0" smtClean="0">
                          <a:ln>
                            <a:noFill/>
                          </a:ln>
                          <a:solidFill>
                            <a:schemeClr val="tx1"/>
                          </a:solidFill>
                          <a:effectLst/>
                          <a:latin typeface="Arial" charset="0"/>
                          <a:ea typeface="ＭＳ Ｐゴシック" pitchFamily="50" charset="-128"/>
                        </a:rPr>
                        <a:t>特性</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1" i="0" u="none" strike="noStrike" cap="none" normalizeH="0" baseline="0" dirty="0" smtClean="0">
                          <a:ln>
                            <a:noFill/>
                          </a:ln>
                          <a:solidFill>
                            <a:schemeClr val="bg2">
                              <a:lumMod val="60000"/>
                              <a:lumOff val="40000"/>
                            </a:schemeClr>
                          </a:solidFill>
                          <a:effectLst/>
                          <a:latin typeface="Arial" charset="0"/>
                          <a:ea typeface="ＭＳ Ｐゴシック" pitchFamily="50" charset="-128"/>
                        </a:rPr>
                        <a:t>他と異なった特有の性質</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1" i="0" u="none" strike="noStrike" cap="none" normalizeH="0" baseline="0" dirty="0" smtClean="0">
                          <a:ln>
                            <a:noFill/>
                          </a:ln>
                          <a:solidFill>
                            <a:schemeClr val="bg2">
                              <a:lumMod val="60000"/>
                              <a:lumOff val="40000"/>
                            </a:schemeClr>
                          </a:solidFill>
                          <a:effectLst/>
                          <a:latin typeface="Arial" charset="0"/>
                          <a:ea typeface="ＭＳ Ｐゴシック" pitchFamily="50" charset="-128"/>
                        </a:rPr>
                        <a:t>仕事の結果に現れてくるもの。職場では“問題点”と言う形で出てくるもの。</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81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1" i="0" u="none" strike="noStrike" cap="none" normalizeH="0" baseline="0" smtClean="0">
                          <a:ln>
                            <a:noFill/>
                          </a:ln>
                          <a:solidFill>
                            <a:schemeClr val="tx1"/>
                          </a:solidFill>
                          <a:effectLst/>
                          <a:latin typeface="Arial" charset="0"/>
                          <a:ea typeface="ＭＳ Ｐゴシック" pitchFamily="50" charset="-128"/>
                        </a:rPr>
                        <a:t>要因</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000" b="1" i="0" u="none" strike="noStrike" cap="none" normalizeH="0" baseline="0" dirty="0" smtClean="0">
                          <a:ln>
                            <a:noFill/>
                          </a:ln>
                          <a:solidFill>
                            <a:schemeClr val="bg2">
                              <a:lumMod val="60000"/>
                              <a:lumOff val="40000"/>
                            </a:schemeClr>
                          </a:solidFill>
                          <a:effectLst/>
                          <a:latin typeface="Arial" charset="0"/>
                          <a:ea typeface="ＭＳ Ｐゴシック" pitchFamily="50" charset="-128"/>
                        </a:rPr>
                        <a:t>主要な原因</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2400" b="1" i="0" u="none" strike="noStrike" cap="none" normalizeH="0" baseline="0" dirty="0" smtClean="0">
                          <a:ln>
                            <a:noFill/>
                          </a:ln>
                          <a:solidFill>
                            <a:schemeClr val="bg2">
                              <a:lumMod val="60000"/>
                              <a:lumOff val="40000"/>
                            </a:schemeClr>
                          </a:solidFill>
                          <a:effectLst/>
                          <a:latin typeface="Arial" charset="0"/>
                          <a:ea typeface="ＭＳ Ｐゴシック" pitchFamily="50" charset="-128"/>
                        </a:rPr>
                        <a:t>仕事の結果に対し、影響を与える原因。</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284"/>
                                        </p:tgtEl>
                                        <p:attrNameLst>
                                          <p:attrName>style.visibility</p:attrName>
                                        </p:attrNameLst>
                                      </p:cBhvr>
                                      <p:to>
                                        <p:strVal val="visible"/>
                                      </p:to>
                                    </p:set>
                                    <p:animEffect transition="in" filter="fade">
                                      <p:cBhvr>
                                        <p:cTn id="7" dur="2000"/>
                                        <p:tgtEl>
                                          <p:spTgt spid="7372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2" presetClass="emph" presetSubtype="0" fill="hold" nodeType="clickEffect">
                                  <p:stCondLst>
                                    <p:cond delay="0"/>
                                  </p:stCondLst>
                                  <p:childTnLst>
                                    <p:animClr clrSpc="rgb" dir="cw">
                                      <p:cBhvr override="childStyle">
                                        <p:cTn id="11" dur="100" fill="hold"/>
                                        <p:tgtEl>
                                          <p:spTgt spid="13399"/>
                                        </p:tgtEl>
                                        <p:attrNameLst>
                                          <p:attrName>style.color</p:attrName>
                                        </p:attrNameLst>
                                      </p:cBhvr>
                                      <p:to>
                                        <a:schemeClr val="accent2"/>
                                      </p:to>
                                    </p:animClr>
                                    <p:animClr clrSpc="rgb" dir="cw">
                                      <p:cBhvr>
                                        <p:cTn id="12" dur="100" fill="hold"/>
                                        <p:tgtEl>
                                          <p:spTgt spid="13399"/>
                                        </p:tgtEl>
                                        <p:attrNameLst>
                                          <p:attrName>fillcolor</p:attrName>
                                        </p:attrNameLst>
                                      </p:cBhvr>
                                      <p:to>
                                        <a:schemeClr val="accent2"/>
                                      </p:to>
                                    </p:animClr>
                                    <p:set>
                                      <p:cBhvr>
                                        <p:cTn id="13" dur="100" fill="hold"/>
                                        <p:tgtEl>
                                          <p:spTgt spid="13399"/>
                                        </p:tgtEl>
                                        <p:attrNameLst>
                                          <p:attrName>fill.type</p:attrName>
                                        </p:attrNameLst>
                                      </p:cBhvr>
                                      <p:to>
                                        <p:strVal val="solid"/>
                                      </p:to>
                                    </p:set>
                                    <p:set>
                                      <p:cBhvr>
                                        <p:cTn id="14" dur="100" fill="hold"/>
                                        <p:tgtEl>
                                          <p:spTgt spid="13399"/>
                                        </p:tgtEl>
                                        <p:attrNameLst>
                                          <p:attrName>fill.on</p:attrName>
                                        </p:attrNameLst>
                                      </p:cBhvr>
                                      <p:to>
                                        <p:strVal val="true"/>
                                      </p:to>
                                    </p:set>
                                    <p:animRot by="120000">
                                      <p:cBhvr>
                                        <p:cTn id="15" dur="100" fill="hold">
                                          <p:stCondLst>
                                            <p:cond delay="0"/>
                                          </p:stCondLst>
                                        </p:cTn>
                                        <p:tgtEl>
                                          <p:spTgt spid="13399"/>
                                        </p:tgtEl>
                                        <p:attrNameLst>
                                          <p:attrName>r</p:attrName>
                                        </p:attrNameLst>
                                      </p:cBhvr>
                                    </p:animRot>
                                    <p:animRot by="-240000">
                                      <p:cBhvr>
                                        <p:cTn id="16" dur="200" fill="hold">
                                          <p:stCondLst>
                                            <p:cond delay="200"/>
                                          </p:stCondLst>
                                        </p:cTn>
                                        <p:tgtEl>
                                          <p:spTgt spid="13399"/>
                                        </p:tgtEl>
                                        <p:attrNameLst>
                                          <p:attrName>r</p:attrName>
                                        </p:attrNameLst>
                                      </p:cBhvr>
                                    </p:animRot>
                                    <p:animRot by="240000">
                                      <p:cBhvr>
                                        <p:cTn id="17" dur="200" fill="hold">
                                          <p:stCondLst>
                                            <p:cond delay="400"/>
                                          </p:stCondLst>
                                        </p:cTn>
                                        <p:tgtEl>
                                          <p:spTgt spid="13399"/>
                                        </p:tgtEl>
                                        <p:attrNameLst>
                                          <p:attrName>r</p:attrName>
                                        </p:attrNameLst>
                                      </p:cBhvr>
                                    </p:animRot>
                                    <p:animRot by="-240000">
                                      <p:cBhvr>
                                        <p:cTn id="18" dur="200" fill="hold">
                                          <p:stCondLst>
                                            <p:cond delay="600"/>
                                          </p:stCondLst>
                                        </p:cTn>
                                        <p:tgtEl>
                                          <p:spTgt spid="13399"/>
                                        </p:tgtEl>
                                        <p:attrNameLst>
                                          <p:attrName>r</p:attrName>
                                        </p:attrNameLst>
                                      </p:cBhvr>
                                    </p:animRot>
                                    <p:animRot by="120000">
                                      <p:cBhvr>
                                        <p:cTn id="19" dur="200" fill="hold">
                                          <p:stCondLst>
                                            <p:cond delay="800"/>
                                          </p:stCondLst>
                                        </p:cTn>
                                        <p:tgtEl>
                                          <p:spTgt spid="13399"/>
                                        </p:tgtEl>
                                        <p:attrNameLst>
                                          <p:attrName>r</p:attrName>
                                        </p:attrNameLst>
                                      </p:cBhvr>
                                    </p:animRot>
                                  </p:childTnLst>
                                </p:cTn>
                              </p:par>
                            </p:childTnLst>
                          </p:cTn>
                        </p:par>
                      </p:childTnLst>
                    </p:cTn>
                  </p:par>
                  <p:par>
                    <p:cTn id="20" fill="hold" nodeType="clickPar">
                      <p:stCondLst>
                        <p:cond delay="indefinite"/>
                      </p:stCondLst>
                      <p:childTnLst>
                        <p:par>
                          <p:cTn id="21" fill="hold" nodeType="withGroup">
                            <p:stCondLst>
                              <p:cond delay="0"/>
                            </p:stCondLst>
                            <p:childTnLst>
                              <p:par>
                                <p:cTn id="22" presetID="26" presetClass="emph" presetSubtype="0" fill="hold" nodeType="clickEffect">
                                  <p:stCondLst>
                                    <p:cond delay="0"/>
                                  </p:stCondLst>
                                  <p:childTnLst>
                                    <p:animEffect transition="out" filter="fade">
                                      <p:cBhvr>
                                        <p:cTn id="23" dur="500" tmFilter="0, 0; .2, .5; .8, .5; 1, 0"/>
                                        <p:tgtEl>
                                          <p:spTgt spid="13399"/>
                                        </p:tgtEl>
                                      </p:cBhvr>
                                    </p:animEffect>
                                    <p:animScale>
                                      <p:cBhvr>
                                        <p:cTn id="24" dur="250" autoRev="1" fill="hold"/>
                                        <p:tgtEl>
                                          <p:spTgt spid="13399"/>
                                        </p:tgtEl>
                                      </p:cBhvr>
                                      <p:by x="105000" y="105000"/>
                                    </p:animScale>
                                  </p:childTnLst>
                                </p:cTn>
                              </p:par>
                            </p:childTnLst>
                          </p:cTn>
                        </p:par>
                      </p:childTnLst>
                    </p:cTn>
                  </p:par>
                  <p:par>
                    <p:cTn id="25" fill="hold" nodeType="clickPar">
                      <p:stCondLst>
                        <p:cond delay="indefinite"/>
                      </p:stCondLst>
                      <p:childTnLst>
                        <p:par>
                          <p:cTn id="26" fill="hold" nodeType="withGroup">
                            <p:stCondLst>
                              <p:cond delay="0"/>
                            </p:stCondLst>
                            <p:childTnLst>
                              <p:par>
                                <p:cTn id="27" presetID="35" presetClass="emph" presetSubtype="0" fill="hold" nodeType="clickEffect">
                                  <p:stCondLst>
                                    <p:cond delay="0"/>
                                  </p:stCondLst>
                                  <p:childTnLst>
                                    <p:anim calcmode="discrete" valueType="str">
                                      <p:cBhvr>
                                        <p:cTn id="28" dur="1000" fill="hold"/>
                                        <p:tgtEl>
                                          <p:spTgt spid="1339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8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C2182E97-0EE9-4915-84FA-1D47A7EA94AB}" type="slidenum">
              <a:rPr kumimoji="0" lang="en-US" altLang="ja-JP" b="0" smtClean="0">
                <a:latin typeface="Arial Black" pitchFamily="34" charset="0"/>
              </a:rPr>
              <a:pPr eaLnBrk="1" hangingPunct="1"/>
              <a:t>23</a:t>
            </a:fld>
            <a:endParaRPr kumimoji="0" lang="en-US" altLang="ja-JP" b="0" smtClean="0">
              <a:latin typeface="Arial Black" pitchFamily="34" charset="0"/>
            </a:endParaRPr>
          </a:p>
        </p:txBody>
      </p:sp>
      <p:sp>
        <p:nvSpPr>
          <p:cNvPr id="739333" name="Rectangle 3"/>
          <p:cNvSpPr>
            <a:spLocks noGrp="1" noChangeArrowheads="1"/>
          </p:cNvSpPr>
          <p:nvPr>
            <p:ph type="body" idx="4294967295"/>
          </p:nvPr>
        </p:nvSpPr>
        <p:spPr>
          <a:xfrm>
            <a:off x="357188" y="2000250"/>
            <a:ext cx="8229600" cy="3886200"/>
          </a:xfrm>
        </p:spPr>
        <p:txBody>
          <a:bodyPr/>
          <a:lstStyle/>
          <a:p>
            <a:pPr eaLnBrk="1" hangingPunct="1"/>
            <a:r>
              <a:rPr lang="ja-JP" altLang="en-US" sz="2800" smtClean="0"/>
              <a:t>結果（特性）に原因（要因）がどのように関係し、影響しているかを一目で分かるように書き表した図。形が似ているところから、“魚の骨”、“フィッシュ・ボーン”と呼ぶことがある。</a:t>
            </a:r>
          </a:p>
        </p:txBody>
      </p:sp>
      <p:sp>
        <p:nvSpPr>
          <p:cNvPr id="12295" name="AutoShape 7"/>
          <p:cNvSpPr>
            <a:spLocks noChangeArrowheads="1"/>
          </p:cNvSpPr>
          <p:nvPr/>
        </p:nvSpPr>
        <p:spPr bwMode="auto">
          <a:xfrm>
            <a:off x="6877050" y="4437063"/>
            <a:ext cx="1439863" cy="1512887"/>
          </a:xfrm>
          <a:prstGeom prst="flowChartDelay">
            <a:avLst/>
          </a:prstGeom>
          <a:gradFill rotWithShape="1">
            <a:gsLst>
              <a:gs pos="0">
                <a:schemeClr val="accent1"/>
              </a:gs>
              <a:gs pos="100000">
                <a:srgbClr val="B2B2B2"/>
              </a:gs>
            </a:gsLst>
            <a:path path="rect">
              <a:fillToRect r="100000" b="100000"/>
            </a:path>
          </a:gra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ja-JP" altLang="en-US" sz="2800">
                <a:solidFill>
                  <a:srgbClr val="FF0066"/>
                </a:solidFill>
              </a:rPr>
              <a:t>特性</a:t>
            </a:r>
          </a:p>
        </p:txBody>
      </p:sp>
      <p:sp>
        <p:nvSpPr>
          <p:cNvPr id="28677" name="AutoShape 32"/>
          <p:cNvSpPr>
            <a:spLocks noChangeArrowheads="1"/>
          </p:cNvSpPr>
          <p:nvPr/>
        </p:nvSpPr>
        <p:spPr bwMode="auto">
          <a:xfrm rot="712278">
            <a:off x="6877050" y="4508500"/>
            <a:ext cx="504825" cy="1079500"/>
          </a:xfrm>
          <a:prstGeom prst="moon">
            <a:avLst>
              <a:gd name="adj" fmla="val 50000"/>
            </a:avLst>
          </a:prstGeom>
          <a:solidFill>
            <a:schemeClr val="accent1">
              <a:alpha val="30196"/>
            </a:schemeClr>
          </a:solidFill>
          <a:ln w="9525">
            <a:solidFill>
              <a:schemeClr val="tx1"/>
            </a:solidFill>
            <a:miter lim="800000"/>
            <a:headEnd/>
            <a:tailEnd/>
          </a:ln>
        </p:spPr>
        <p:txBody>
          <a:bodyPr wrap="none" anchor="ctr"/>
          <a:lstStyle/>
          <a:p>
            <a:endParaRPr lang="ja-JP" altLang="en-US"/>
          </a:p>
        </p:txBody>
      </p:sp>
      <p:sp>
        <p:nvSpPr>
          <p:cNvPr id="28678"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1733A4AA-9C04-4B21-AEFA-3DA6BEA280E2}" type="slidenum">
              <a:rPr kumimoji="0" lang="en-US" altLang="ja-JP" sz="1200" b="0">
                <a:latin typeface="Arial Black" pitchFamily="34" charset="0"/>
              </a:rPr>
              <a:pPr algn="r" eaLnBrk="1" hangingPunct="1"/>
              <a:t>23</a:t>
            </a:fld>
            <a:endParaRPr kumimoji="0" lang="en-US" altLang="ja-JP" sz="1200" b="0">
              <a:latin typeface="Arial Black" pitchFamily="34" charset="0"/>
            </a:endParaRPr>
          </a:p>
        </p:txBody>
      </p:sp>
      <p:sp>
        <p:nvSpPr>
          <p:cNvPr id="28679"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7C45E722-3008-4AC3-B914-734274999F4E}" type="datetime3">
              <a:rPr kumimoji="0" lang="ja-JP" altLang="en-US" sz="1200" b="0"/>
              <a:pPr eaLnBrk="1" hangingPunct="1"/>
              <a:t>平成27年9月27日</a:t>
            </a:fld>
            <a:endParaRPr kumimoji="0" lang="en-US" altLang="ja-JP" sz="1200" b="0"/>
          </a:p>
        </p:txBody>
      </p:sp>
      <p:sp>
        <p:nvSpPr>
          <p:cNvPr id="739332" name="Rectangle 2"/>
          <p:cNvSpPr>
            <a:spLocks noGrp="1" noChangeArrowheads="1"/>
          </p:cNvSpPr>
          <p:nvPr>
            <p:ph type="title" idx="4294967295"/>
          </p:nvPr>
        </p:nvSpPr>
        <p:spPr/>
        <p:txBody>
          <a:bodyPr/>
          <a:lstStyle/>
          <a:p>
            <a:pPr algn="ctr" eaLnBrk="1" hangingPunct="1"/>
            <a:r>
              <a:rPr kumimoji="0" lang="ja-JP" altLang="en-US" sz="6000" dirty="0" smtClean="0">
                <a:sym typeface="Wingdings" pitchFamily="2" charset="2"/>
              </a:rPr>
              <a:t>特性要因図とは</a:t>
            </a:r>
          </a:p>
        </p:txBody>
      </p:sp>
      <p:sp>
        <p:nvSpPr>
          <p:cNvPr id="12292" name="Line 4"/>
          <p:cNvSpPr>
            <a:spLocks noChangeShapeType="1"/>
          </p:cNvSpPr>
          <p:nvPr/>
        </p:nvSpPr>
        <p:spPr bwMode="auto">
          <a:xfrm flipH="1" flipV="1">
            <a:off x="900113" y="5084763"/>
            <a:ext cx="6029325" cy="58737"/>
          </a:xfrm>
          <a:prstGeom prst="line">
            <a:avLst/>
          </a:prstGeom>
          <a:noFill/>
          <a:ln w="133350">
            <a:solidFill>
              <a:srgbClr val="3366FF"/>
            </a:solidFill>
            <a:prstDash val="sysDot"/>
            <a:round/>
            <a:headEnd type="stealth" w="med" len="med"/>
            <a:tailEnd/>
          </a:ln>
          <a:effectLst>
            <a:outerShdw dist="107763" dir="8100000" algn="ctr" rotWithShape="0">
              <a:schemeClr val="bg2">
                <a:alpha val="50000"/>
              </a:schemeClr>
            </a:outerShdw>
          </a:effectLst>
          <a:extLst>
            <a:ext uri="{909E8E84-426E-40DD-AFC4-6F175D3DCCD1}">
              <a14:hiddenFill xmlns:a14="http://schemas.microsoft.com/office/drawing/2010/main">
                <a:noFill/>
              </a14:hiddenFill>
            </a:ext>
          </a:extLst>
        </p:spPr>
        <p:txBody>
          <a:bodyPr/>
          <a:lstStyle/>
          <a:p>
            <a:endParaRPr lang="ja-JP" altLang="en-US"/>
          </a:p>
        </p:txBody>
      </p:sp>
      <p:sp>
        <p:nvSpPr>
          <p:cNvPr id="12294" name="AutoShape 6" descr="右下がり対角線 (太)"/>
          <p:cNvSpPr>
            <a:spLocks noChangeArrowheads="1"/>
          </p:cNvSpPr>
          <p:nvPr/>
        </p:nvSpPr>
        <p:spPr bwMode="auto">
          <a:xfrm rot="-8277581">
            <a:off x="377825" y="4699000"/>
            <a:ext cx="954088" cy="881063"/>
          </a:xfrm>
          <a:prstGeom prst="triangle">
            <a:avLst>
              <a:gd name="adj" fmla="val 0"/>
            </a:avLst>
          </a:prstGeom>
          <a:pattFill prst="wdDnDiag">
            <a:fgClr>
              <a:schemeClr val="tx1"/>
            </a:fgClr>
            <a:bgClr>
              <a:schemeClr val="accent1"/>
            </a:bgClr>
          </a:pattFill>
          <a:ln w="9525">
            <a:solidFill>
              <a:schemeClr val="tx1"/>
            </a:solidFill>
            <a:miter lim="800000"/>
            <a:headEnd/>
            <a:tailEnd/>
          </a:ln>
        </p:spPr>
        <p:txBody>
          <a:bodyPr rot="10800000" wrap="none" anchor="ctr"/>
          <a:lstStyle/>
          <a:p>
            <a:endParaRPr lang="ja-JP" altLang="ja-JP" b="0"/>
          </a:p>
        </p:txBody>
      </p:sp>
      <p:sp>
        <p:nvSpPr>
          <p:cNvPr id="12296" name="Line 8"/>
          <p:cNvSpPr>
            <a:spLocks noChangeShapeType="1"/>
          </p:cNvSpPr>
          <p:nvPr/>
        </p:nvSpPr>
        <p:spPr bwMode="auto">
          <a:xfrm flipV="1">
            <a:off x="1763713" y="5084763"/>
            <a:ext cx="863600" cy="936625"/>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298" name="Line 10"/>
          <p:cNvSpPr>
            <a:spLocks noChangeShapeType="1"/>
          </p:cNvSpPr>
          <p:nvPr/>
        </p:nvSpPr>
        <p:spPr bwMode="auto">
          <a:xfrm flipV="1">
            <a:off x="5148263" y="5084763"/>
            <a:ext cx="647700" cy="1008062"/>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299" name="Line 11"/>
          <p:cNvSpPr>
            <a:spLocks noChangeShapeType="1"/>
          </p:cNvSpPr>
          <p:nvPr/>
        </p:nvSpPr>
        <p:spPr bwMode="auto">
          <a:xfrm flipV="1">
            <a:off x="3348038" y="5084763"/>
            <a:ext cx="792162" cy="865187"/>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00" name="Line 12"/>
          <p:cNvSpPr>
            <a:spLocks noChangeShapeType="1"/>
          </p:cNvSpPr>
          <p:nvPr/>
        </p:nvSpPr>
        <p:spPr bwMode="auto">
          <a:xfrm>
            <a:off x="1835150" y="4437063"/>
            <a:ext cx="504825" cy="720725"/>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01" name="Line 13"/>
          <p:cNvSpPr>
            <a:spLocks noChangeShapeType="1"/>
          </p:cNvSpPr>
          <p:nvPr/>
        </p:nvSpPr>
        <p:spPr bwMode="auto">
          <a:xfrm>
            <a:off x="3203575" y="4292600"/>
            <a:ext cx="647700" cy="792163"/>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02" name="Line 14"/>
          <p:cNvSpPr>
            <a:spLocks noChangeShapeType="1"/>
          </p:cNvSpPr>
          <p:nvPr/>
        </p:nvSpPr>
        <p:spPr bwMode="auto">
          <a:xfrm>
            <a:off x="4787900" y="4292600"/>
            <a:ext cx="647700" cy="792163"/>
          </a:xfrm>
          <a:prstGeom prst="line">
            <a:avLst/>
          </a:prstGeom>
          <a:noFill/>
          <a:ln w="76200">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03" name="Line 15"/>
          <p:cNvSpPr>
            <a:spLocks noChangeShapeType="1"/>
          </p:cNvSpPr>
          <p:nvPr/>
        </p:nvSpPr>
        <p:spPr bwMode="auto">
          <a:xfrm>
            <a:off x="2843213" y="5589588"/>
            <a:ext cx="865187" cy="0"/>
          </a:xfrm>
          <a:prstGeom prst="line">
            <a:avLst/>
          </a:prstGeom>
          <a:noFill/>
          <a:ln w="63500">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04" name="Line 16"/>
          <p:cNvSpPr>
            <a:spLocks noChangeShapeType="1"/>
          </p:cNvSpPr>
          <p:nvPr/>
        </p:nvSpPr>
        <p:spPr bwMode="auto">
          <a:xfrm>
            <a:off x="2916238" y="5229225"/>
            <a:ext cx="287337"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05" name="Line 17"/>
          <p:cNvSpPr>
            <a:spLocks noChangeShapeType="1"/>
          </p:cNvSpPr>
          <p:nvPr/>
        </p:nvSpPr>
        <p:spPr bwMode="auto">
          <a:xfrm flipV="1">
            <a:off x="2771775" y="5589588"/>
            <a:ext cx="288925"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308" name="Text Box 20"/>
          <p:cNvSpPr txBox="1">
            <a:spLocks noChangeArrowheads="1"/>
          </p:cNvSpPr>
          <p:nvPr/>
        </p:nvSpPr>
        <p:spPr bwMode="auto">
          <a:xfrm>
            <a:off x="2857500" y="4000500"/>
            <a:ext cx="1152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a:t>表札</a:t>
            </a:r>
          </a:p>
        </p:txBody>
      </p:sp>
      <p:sp>
        <p:nvSpPr>
          <p:cNvPr id="12312" name="Text Box 24"/>
          <p:cNvSpPr txBox="1">
            <a:spLocks noChangeArrowheads="1"/>
          </p:cNvSpPr>
          <p:nvPr/>
        </p:nvSpPr>
        <p:spPr bwMode="auto">
          <a:xfrm>
            <a:off x="1258888" y="5084763"/>
            <a:ext cx="936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b="0"/>
              <a:t>背骨</a:t>
            </a:r>
          </a:p>
        </p:txBody>
      </p:sp>
      <p:sp>
        <p:nvSpPr>
          <p:cNvPr id="12313" name="Text Box 25"/>
          <p:cNvSpPr txBox="1">
            <a:spLocks noChangeArrowheads="1"/>
          </p:cNvSpPr>
          <p:nvPr/>
        </p:nvSpPr>
        <p:spPr bwMode="auto">
          <a:xfrm>
            <a:off x="2987675" y="5445125"/>
            <a:ext cx="646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r>
              <a:rPr lang="ja-JP" altLang="en-US" b="0"/>
              <a:t>中骨</a:t>
            </a:r>
          </a:p>
        </p:txBody>
      </p:sp>
      <p:sp>
        <p:nvSpPr>
          <p:cNvPr id="12314" name="Text Box 26"/>
          <p:cNvSpPr txBox="1">
            <a:spLocks noChangeArrowheads="1"/>
          </p:cNvSpPr>
          <p:nvPr/>
        </p:nvSpPr>
        <p:spPr bwMode="auto">
          <a:xfrm>
            <a:off x="2411413" y="5734050"/>
            <a:ext cx="647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b="0"/>
              <a:t>小骨</a:t>
            </a:r>
          </a:p>
        </p:txBody>
      </p:sp>
      <p:sp>
        <p:nvSpPr>
          <p:cNvPr id="12315" name="Text Box 27"/>
          <p:cNvSpPr txBox="1">
            <a:spLocks noChangeArrowheads="1"/>
          </p:cNvSpPr>
          <p:nvPr/>
        </p:nvSpPr>
        <p:spPr bwMode="auto">
          <a:xfrm>
            <a:off x="5219700" y="5516563"/>
            <a:ext cx="7207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b="0"/>
              <a:t>太骨</a:t>
            </a:r>
          </a:p>
        </p:txBody>
      </p:sp>
      <p:sp>
        <p:nvSpPr>
          <p:cNvPr id="28697" name="Oval 28"/>
          <p:cNvSpPr>
            <a:spLocks noChangeArrowheads="1"/>
          </p:cNvSpPr>
          <p:nvPr/>
        </p:nvSpPr>
        <p:spPr bwMode="auto">
          <a:xfrm>
            <a:off x="7740650" y="4652963"/>
            <a:ext cx="360363" cy="215900"/>
          </a:xfrm>
          <a:prstGeom prst="ellipse">
            <a:avLst/>
          </a:prstGeom>
          <a:solidFill>
            <a:srgbClr val="333300"/>
          </a:solidFill>
          <a:ln w="9525">
            <a:solidFill>
              <a:srgbClr val="333300"/>
            </a:solidFill>
            <a:round/>
            <a:headEnd/>
            <a:tailEnd/>
          </a:ln>
        </p:spPr>
        <p:txBody>
          <a:bodyPr wrap="none" anchor="ctr"/>
          <a:lstStyle/>
          <a:p>
            <a:endParaRPr lang="ja-JP" altLang="ja-JP" b="0"/>
          </a:p>
        </p:txBody>
      </p:sp>
      <p:sp>
        <p:nvSpPr>
          <p:cNvPr id="28698" name="Freeform 31"/>
          <p:cNvSpPr>
            <a:spLocks/>
          </p:cNvSpPr>
          <p:nvPr/>
        </p:nvSpPr>
        <p:spPr bwMode="auto">
          <a:xfrm>
            <a:off x="7945438" y="5492750"/>
            <a:ext cx="371475" cy="168275"/>
          </a:xfrm>
          <a:custGeom>
            <a:avLst/>
            <a:gdLst>
              <a:gd name="T0" fmla="*/ 2147483647 w 234"/>
              <a:gd name="T1" fmla="*/ 2147483647 h 106"/>
              <a:gd name="T2" fmla="*/ 2147483647 w 234"/>
              <a:gd name="T3" fmla="*/ 2147483647 h 106"/>
              <a:gd name="T4" fmla="*/ 2147483647 w 234"/>
              <a:gd name="T5" fmla="*/ 2147483647 h 106"/>
              <a:gd name="T6" fmla="*/ 2147483647 w 234"/>
              <a:gd name="T7" fmla="*/ 2147483647 h 106"/>
              <a:gd name="T8" fmla="*/ 0 60000 65536"/>
              <a:gd name="T9" fmla="*/ 0 60000 65536"/>
              <a:gd name="T10" fmla="*/ 0 60000 65536"/>
              <a:gd name="T11" fmla="*/ 0 60000 65536"/>
              <a:gd name="T12" fmla="*/ 0 w 234"/>
              <a:gd name="T13" fmla="*/ 0 h 106"/>
              <a:gd name="T14" fmla="*/ 234 w 234"/>
              <a:gd name="T15" fmla="*/ 106 h 106"/>
            </a:gdLst>
            <a:ahLst/>
            <a:cxnLst>
              <a:cxn ang="T8">
                <a:pos x="T0" y="T1"/>
              </a:cxn>
              <a:cxn ang="T9">
                <a:pos x="T2" y="T3"/>
              </a:cxn>
              <a:cxn ang="T10">
                <a:pos x="T4" y="T5"/>
              </a:cxn>
              <a:cxn ang="T11">
                <a:pos x="T6" y="T7"/>
              </a:cxn>
            </a:cxnLst>
            <a:rect l="T12" t="T13" r="T14" b="T15"/>
            <a:pathLst>
              <a:path w="234" h="106">
                <a:moveTo>
                  <a:pt x="188" y="15"/>
                </a:moveTo>
                <a:cubicBezTo>
                  <a:pt x="101" y="7"/>
                  <a:pt x="14" y="0"/>
                  <a:pt x="7" y="15"/>
                </a:cubicBezTo>
                <a:cubicBezTo>
                  <a:pt x="0" y="30"/>
                  <a:pt x="105" y="106"/>
                  <a:pt x="143" y="106"/>
                </a:cubicBezTo>
                <a:cubicBezTo>
                  <a:pt x="181" y="106"/>
                  <a:pt x="219" y="30"/>
                  <a:pt x="234" y="15"/>
                </a:cubicBezTo>
              </a:path>
            </a:pathLst>
          </a:custGeom>
          <a:solidFill>
            <a:srgbClr val="FF0066"/>
          </a:solidFill>
          <a:ln w="9525">
            <a:solidFill>
              <a:schemeClr val="tx1"/>
            </a:solidFill>
            <a:round/>
            <a:headEnd/>
            <a:tailEnd/>
          </a:ln>
        </p:spPr>
        <p:txBody>
          <a:bodyPr/>
          <a:lstStyle/>
          <a:p>
            <a:endParaRPr lang="ja-JP" altLang="en-US"/>
          </a:p>
        </p:txBody>
      </p:sp>
      <p:sp>
        <p:nvSpPr>
          <p:cNvPr id="32" name="Text Box 20"/>
          <p:cNvSpPr txBox="1">
            <a:spLocks noChangeArrowheads="1"/>
          </p:cNvSpPr>
          <p:nvPr/>
        </p:nvSpPr>
        <p:spPr bwMode="auto">
          <a:xfrm>
            <a:off x="1428750" y="5929313"/>
            <a:ext cx="1152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a:t>表札</a:t>
            </a:r>
          </a:p>
        </p:txBody>
      </p:sp>
      <p:sp>
        <p:nvSpPr>
          <p:cNvPr id="33" name="Text Box 20"/>
          <p:cNvSpPr txBox="1">
            <a:spLocks noChangeArrowheads="1"/>
          </p:cNvSpPr>
          <p:nvPr/>
        </p:nvSpPr>
        <p:spPr bwMode="auto">
          <a:xfrm>
            <a:off x="4357688" y="4000500"/>
            <a:ext cx="1152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a:t>表札</a:t>
            </a:r>
          </a:p>
        </p:txBody>
      </p:sp>
      <p:sp>
        <p:nvSpPr>
          <p:cNvPr id="34" name="Text Box 20"/>
          <p:cNvSpPr txBox="1">
            <a:spLocks noChangeArrowheads="1"/>
          </p:cNvSpPr>
          <p:nvPr/>
        </p:nvSpPr>
        <p:spPr bwMode="auto">
          <a:xfrm>
            <a:off x="1571625" y="4071938"/>
            <a:ext cx="1152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a:t>表札</a:t>
            </a:r>
          </a:p>
        </p:txBody>
      </p:sp>
      <p:sp>
        <p:nvSpPr>
          <p:cNvPr id="35" name="Text Box 20"/>
          <p:cNvSpPr txBox="1">
            <a:spLocks noChangeArrowheads="1"/>
          </p:cNvSpPr>
          <p:nvPr/>
        </p:nvSpPr>
        <p:spPr bwMode="auto">
          <a:xfrm>
            <a:off x="4857750" y="6000750"/>
            <a:ext cx="1152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a:t>表札</a:t>
            </a:r>
          </a:p>
        </p:txBody>
      </p:sp>
      <p:sp>
        <p:nvSpPr>
          <p:cNvPr id="36" name="Text Box 20"/>
          <p:cNvSpPr txBox="1">
            <a:spLocks noChangeArrowheads="1"/>
          </p:cNvSpPr>
          <p:nvPr/>
        </p:nvSpPr>
        <p:spPr bwMode="auto">
          <a:xfrm>
            <a:off x="3143250" y="5929313"/>
            <a:ext cx="1152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spcBef>
                <a:spcPct val="50000"/>
              </a:spcBef>
            </a:pPr>
            <a:r>
              <a:rPr lang="ja-JP" altLang="en-US"/>
              <a:t>表札</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39332"/>
                                        </p:tgtEl>
                                        <p:attrNameLst>
                                          <p:attrName>style.visibility</p:attrName>
                                        </p:attrNameLst>
                                      </p:cBhvr>
                                      <p:to>
                                        <p:strVal val="visible"/>
                                      </p:to>
                                    </p:set>
                                    <p:anim calcmode="lin" valueType="num">
                                      <p:cBhvr>
                                        <p:cTn id="7" dur="500" fill="hold"/>
                                        <p:tgtEl>
                                          <p:spTgt spid="739332"/>
                                        </p:tgtEl>
                                        <p:attrNameLst>
                                          <p:attrName>ppt_w</p:attrName>
                                        </p:attrNameLst>
                                      </p:cBhvr>
                                      <p:tavLst>
                                        <p:tav tm="0">
                                          <p:val>
                                            <p:fltVal val="0"/>
                                          </p:val>
                                        </p:tav>
                                        <p:tav tm="100000">
                                          <p:val>
                                            <p:strVal val="#ppt_w"/>
                                          </p:val>
                                        </p:tav>
                                      </p:tavLst>
                                    </p:anim>
                                    <p:anim calcmode="lin" valueType="num">
                                      <p:cBhvr>
                                        <p:cTn id="8" dur="500" fill="hold"/>
                                        <p:tgtEl>
                                          <p:spTgt spid="739332"/>
                                        </p:tgtEl>
                                        <p:attrNameLst>
                                          <p:attrName>ppt_h</p:attrName>
                                        </p:attrNameLst>
                                      </p:cBhvr>
                                      <p:tavLst>
                                        <p:tav tm="0">
                                          <p:val>
                                            <p:fltVal val="0"/>
                                          </p:val>
                                        </p:tav>
                                        <p:tav tm="100000">
                                          <p:val>
                                            <p:strVal val="#ppt_h"/>
                                          </p:val>
                                        </p:tav>
                                      </p:tavLst>
                                    </p:anim>
                                    <p:animEffect transition="in" filter="fade">
                                      <p:cBhvr>
                                        <p:cTn id="9" dur="500"/>
                                        <p:tgtEl>
                                          <p:spTgt spid="73933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39333">
                                            <p:txEl>
                                              <p:pRg st="0" end="0"/>
                                            </p:txEl>
                                          </p:spTgt>
                                        </p:tgtEl>
                                        <p:attrNameLst>
                                          <p:attrName>style.visibility</p:attrName>
                                        </p:attrNameLst>
                                      </p:cBhvr>
                                      <p:to>
                                        <p:strVal val="visible"/>
                                      </p:to>
                                    </p:set>
                                    <p:animEffect transition="in" filter="fade">
                                      <p:cBhvr>
                                        <p:cTn id="14" dur="1000">
                                          <p:stCondLst>
                                            <p:cond delay="0"/>
                                          </p:stCondLst>
                                        </p:cTn>
                                        <p:tgtEl>
                                          <p:spTgt spid="73933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2295"/>
                                        </p:tgtEl>
                                        <p:attrNameLst>
                                          <p:attrName>style.visibility</p:attrName>
                                        </p:attrNameLst>
                                      </p:cBhvr>
                                      <p:to>
                                        <p:strVal val="visible"/>
                                      </p:to>
                                    </p:set>
                                    <p:animEffect transition="in" filter="dissolve">
                                      <p:cBhvr>
                                        <p:cTn id="19" dur="500"/>
                                        <p:tgtEl>
                                          <p:spTgt spid="1229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0" presetClass="entr" presetSubtype="0" decel="100000" fill="hold" grpId="0" nodeType="clickEffect">
                                  <p:stCondLst>
                                    <p:cond delay="0"/>
                                  </p:stCondLst>
                                  <p:childTnLst>
                                    <p:set>
                                      <p:cBhvr>
                                        <p:cTn id="23" dur="1" fill="hold">
                                          <p:stCondLst>
                                            <p:cond delay="0"/>
                                          </p:stCondLst>
                                        </p:cTn>
                                        <p:tgtEl>
                                          <p:spTgt spid="12302"/>
                                        </p:tgtEl>
                                        <p:attrNameLst>
                                          <p:attrName>style.visibility</p:attrName>
                                        </p:attrNameLst>
                                      </p:cBhvr>
                                      <p:to>
                                        <p:strVal val="visible"/>
                                      </p:to>
                                    </p:set>
                                    <p:anim calcmode="lin" valueType="num">
                                      <p:cBhvr>
                                        <p:cTn id="24" dur="1000" fill="hold"/>
                                        <p:tgtEl>
                                          <p:spTgt spid="12302"/>
                                        </p:tgtEl>
                                        <p:attrNameLst>
                                          <p:attrName>ppt_w</p:attrName>
                                        </p:attrNameLst>
                                      </p:cBhvr>
                                      <p:tavLst>
                                        <p:tav tm="0">
                                          <p:val>
                                            <p:strVal val="#ppt_w+.3"/>
                                          </p:val>
                                        </p:tav>
                                        <p:tav tm="100000">
                                          <p:val>
                                            <p:strVal val="#ppt_w"/>
                                          </p:val>
                                        </p:tav>
                                      </p:tavLst>
                                    </p:anim>
                                    <p:anim calcmode="lin" valueType="num">
                                      <p:cBhvr>
                                        <p:cTn id="25" dur="1000" fill="hold"/>
                                        <p:tgtEl>
                                          <p:spTgt spid="12302"/>
                                        </p:tgtEl>
                                        <p:attrNameLst>
                                          <p:attrName>ppt_h</p:attrName>
                                        </p:attrNameLst>
                                      </p:cBhvr>
                                      <p:tavLst>
                                        <p:tav tm="0">
                                          <p:val>
                                            <p:strVal val="#ppt_h"/>
                                          </p:val>
                                        </p:tav>
                                        <p:tav tm="100000">
                                          <p:val>
                                            <p:strVal val="#ppt_h"/>
                                          </p:val>
                                        </p:tav>
                                      </p:tavLst>
                                    </p:anim>
                                    <p:animEffect transition="in" filter="fade">
                                      <p:cBhvr>
                                        <p:cTn id="26" dur="1000"/>
                                        <p:tgtEl>
                                          <p:spTgt spid="12302"/>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2301"/>
                                        </p:tgtEl>
                                        <p:attrNameLst>
                                          <p:attrName>style.visibility</p:attrName>
                                        </p:attrNameLst>
                                      </p:cBhvr>
                                      <p:to>
                                        <p:strVal val="visible"/>
                                      </p:to>
                                    </p:set>
                                    <p:anim calcmode="lin" valueType="num">
                                      <p:cBhvr>
                                        <p:cTn id="29" dur="1000" fill="hold"/>
                                        <p:tgtEl>
                                          <p:spTgt spid="12301"/>
                                        </p:tgtEl>
                                        <p:attrNameLst>
                                          <p:attrName>ppt_w</p:attrName>
                                        </p:attrNameLst>
                                      </p:cBhvr>
                                      <p:tavLst>
                                        <p:tav tm="0">
                                          <p:val>
                                            <p:strVal val="#ppt_w+.3"/>
                                          </p:val>
                                        </p:tav>
                                        <p:tav tm="100000">
                                          <p:val>
                                            <p:strVal val="#ppt_w"/>
                                          </p:val>
                                        </p:tav>
                                      </p:tavLst>
                                    </p:anim>
                                    <p:anim calcmode="lin" valueType="num">
                                      <p:cBhvr>
                                        <p:cTn id="30" dur="1000" fill="hold"/>
                                        <p:tgtEl>
                                          <p:spTgt spid="12301"/>
                                        </p:tgtEl>
                                        <p:attrNameLst>
                                          <p:attrName>ppt_h</p:attrName>
                                        </p:attrNameLst>
                                      </p:cBhvr>
                                      <p:tavLst>
                                        <p:tav tm="0">
                                          <p:val>
                                            <p:strVal val="#ppt_h"/>
                                          </p:val>
                                        </p:tav>
                                        <p:tav tm="100000">
                                          <p:val>
                                            <p:strVal val="#ppt_h"/>
                                          </p:val>
                                        </p:tav>
                                      </p:tavLst>
                                    </p:anim>
                                    <p:animEffect transition="in" filter="fade">
                                      <p:cBhvr>
                                        <p:cTn id="31" dur="1000"/>
                                        <p:tgtEl>
                                          <p:spTgt spid="12301"/>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2300"/>
                                        </p:tgtEl>
                                        <p:attrNameLst>
                                          <p:attrName>style.visibility</p:attrName>
                                        </p:attrNameLst>
                                      </p:cBhvr>
                                      <p:to>
                                        <p:strVal val="visible"/>
                                      </p:to>
                                    </p:set>
                                    <p:anim calcmode="lin" valueType="num">
                                      <p:cBhvr>
                                        <p:cTn id="34" dur="1000" fill="hold"/>
                                        <p:tgtEl>
                                          <p:spTgt spid="12300"/>
                                        </p:tgtEl>
                                        <p:attrNameLst>
                                          <p:attrName>ppt_w</p:attrName>
                                        </p:attrNameLst>
                                      </p:cBhvr>
                                      <p:tavLst>
                                        <p:tav tm="0">
                                          <p:val>
                                            <p:strVal val="#ppt_w+.3"/>
                                          </p:val>
                                        </p:tav>
                                        <p:tav tm="100000">
                                          <p:val>
                                            <p:strVal val="#ppt_w"/>
                                          </p:val>
                                        </p:tav>
                                      </p:tavLst>
                                    </p:anim>
                                    <p:anim calcmode="lin" valueType="num">
                                      <p:cBhvr>
                                        <p:cTn id="35" dur="1000" fill="hold"/>
                                        <p:tgtEl>
                                          <p:spTgt spid="12300"/>
                                        </p:tgtEl>
                                        <p:attrNameLst>
                                          <p:attrName>ppt_h</p:attrName>
                                        </p:attrNameLst>
                                      </p:cBhvr>
                                      <p:tavLst>
                                        <p:tav tm="0">
                                          <p:val>
                                            <p:strVal val="#ppt_h"/>
                                          </p:val>
                                        </p:tav>
                                        <p:tav tm="100000">
                                          <p:val>
                                            <p:strVal val="#ppt_h"/>
                                          </p:val>
                                        </p:tav>
                                      </p:tavLst>
                                    </p:anim>
                                    <p:animEffect transition="in" filter="fade">
                                      <p:cBhvr>
                                        <p:cTn id="36" dur="1000"/>
                                        <p:tgtEl>
                                          <p:spTgt spid="12300"/>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12296"/>
                                        </p:tgtEl>
                                        <p:attrNameLst>
                                          <p:attrName>style.visibility</p:attrName>
                                        </p:attrNameLst>
                                      </p:cBhvr>
                                      <p:to>
                                        <p:strVal val="visible"/>
                                      </p:to>
                                    </p:set>
                                    <p:anim calcmode="lin" valueType="num">
                                      <p:cBhvr>
                                        <p:cTn id="39" dur="1000" fill="hold"/>
                                        <p:tgtEl>
                                          <p:spTgt spid="12296"/>
                                        </p:tgtEl>
                                        <p:attrNameLst>
                                          <p:attrName>ppt_w</p:attrName>
                                        </p:attrNameLst>
                                      </p:cBhvr>
                                      <p:tavLst>
                                        <p:tav tm="0">
                                          <p:val>
                                            <p:strVal val="#ppt_w+.3"/>
                                          </p:val>
                                        </p:tav>
                                        <p:tav tm="100000">
                                          <p:val>
                                            <p:strVal val="#ppt_w"/>
                                          </p:val>
                                        </p:tav>
                                      </p:tavLst>
                                    </p:anim>
                                    <p:anim calcmode="lin" valueType="num">
                                      <p:cBhvr>
                                        <p:cTn id="40" dur="1000" fill="hold"/>
                                        <p:tgtEl>
                                          <p:spTgt spid="12296"/>
                                        </p:tgtEl>
                                        <p:attrNameLst>
                                          <p:attrName>ppt_h</p:attrName>
                                        </p:attrNameLst>
                                      </p:cBhvr>
                                      <p:tavLst>
                                        <p:tav tm="0">
                                          <p:val>
                                            <p:strVal val="#ppt_h"/>
                                          </p:val>
                                        </p:tav>
                                        <p:tav tm="100000">
                                          <p:val>
                                            <p:strVal val="#ppt_h"/>
                                          </p:val>
                                        </p:tav>
                                      </p:tavLst>
                                    </p:anim>
                                    <p:animEffect transition="in" filter="fade">
                                      <p:cBhvr>
                                        <p:cTn id="41" dur="1000"/>
                                        <p:tgtEl>
                                          <p:spTgt spid="12296"/>
                                        </p:tgtEl>
                                      </p:cBhvr>
                                    </p:animEffect>
                                  </p:childTnLst>
                                </p:cTn>
                              </p:par>
                              <p:par>
                                <p:cTn id="42" presetID="50" presetClass="entr" presetSubtype="0" decel="100000" fill="hold" grpId="0" nodeType="withEffect">
                                  <p:stCondLst>
                                    <p:cond delay="0"/>
                                  </p:stCondLst>
                                  <p:childTnLst>
                                    <p:set>
                                      <p:cBhvr>
                                        <p:cTn id="43" dur="1" fill="hold">
                                          <p:stCondLst>
                                            <p:cond delay="0"/>
                                          </p:stCondLst>
                                        </p:cTn>
                                        <p:tgtEl>
                                          <p:spTgt spid="12299"/>
                                        </p:tgtEl>
                                        <p:attrNameLst>
                                          <p:attrName>style.visibility</p:attrName>
                                        </p:attrNameLst>
                                      </p:cBhvr>
                                      <p:to>
                                        <p:strVal val="visible"/>
                                      </p:to>
                                    </p:set>
                                    <p:anim calcmode="lin" valueType="num">
                                      <p:cBhvr>
                                        <p:cTn id="44" dur="1000" fill="hold"/>
                                        <p:tgtEl>
                                          <p:spTgt spid="12299"/>
                                        </p:tgtEl>
                                        <p:attrNameLst>
                                          <p:attrName>ppt_w</p:attrName>
                                        </p:attrNameLst>
                                      </p:cBhvr>
                                      <p:tavLst>
                                        <p:tav tm="0">
                                          <p:val>
                                            <p:strVal val="#ppt_w+.3"/>
                                          </p:val>
                                        </p:tav>
                                        <p:tav tm="100000">
                                          <p:val>
                                            <p:strVal val="#ppt_w"/>
                                          </p:val>
                                        </p:tav>
                                      </p:tavLst>
                                    </p:anim>
                                    <p:anim calcmode="lin" valueType="num">
                                      <p:cBhvr>
                                        <p:cTn id="45" dur="1000" fill="hold"/>
                                        <p:tgtEl>
                                          <p:spTgt spid="12299"/>
                                        </p:tgtEl>
                                        <p:attrNameLst>
                                          <p:attrName>ppt_h</p:attrName>
                                        </p:attrNameLst>
                                      </p:cBhvr>
                                      <p:tavLst>
                                        <p:tav tm="0">
                                          <p:val>
                                            <p:strVal val="#ppt_h"/>
                                          </p:val>
                                        </p:tav>
                                        <p:tav tm="100000">
                                          <p:val>
                                            <p:strVal val="#ppt_h"/>
                                          </p:val>
                                        </p:tav>
                                      </p:tavLst>
                                    </p:anim>
                                    <p:animEffect transition="in" filter="fade">
                                      <p:cBhvr>
                                        <p:cTn id="46" dur="1000"/>
                                        <p:tgtEl>
                                          <p:spTgt spid="12299"/>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12298"/>
                                        </p:tgtEl>
                                        <p:attrNameLst>
                                          <p:attrName>style.visibility</p:attrName>
                                        </p:attrNameLst>
                                      </p:cBhvr>
                                      <p:to>
                                        <p:strVal val="visible"/>
                                      </p:to>
                                    </p:set>
                                    <p:anim calcmode="lin" valueType="num">
                                      <p:cBhvr>
                                        <p:cTn id="49" dur="1000" fill="hold"/>
                                        <p:tgtEl>
                                          <p:spTgt spid="12298"/>
                                        </p:tgtEl>
                                        <p:attrNameLst>
                                          <p:attrName>ppt_w</p:attrName>
                                        </p:attrNameLst>
                                      </p:cBhvr>
                                      <p:tavLst>
                                        <p:tav tm="0">
                                          <p:val>
                                            <p:strVal val="#ppt_w+.3"/>
                                          </p:val>
                                        </p:tav>
                                        <p:tav tm="100000">
                                          <p:val>
                                            <p:strVal val="#ppt_w"/>
                                          </p:val>
                                        </p:tav>
                                      </p:tavLst>
                                    </p:anim>
                                    <p:anim calcmode="lin" valueType="num">
                                      <p:cBhvr>
                                        <p:cTn id="50" dur="1000" fill="hold"/>
                                        <p:tgtEl>
                                          <p:spTgt spid="12298"/>
                                        </p:tgtEl>
                                        <p:attrNameLst>
                                          <p:attrName>ppt_h</p:attrName>
                                        </p:attrNameLst>
                                      </p:cBhvr>
                                      <p:tavLst>
                                        <p:tav tm="0">
                                          <p:val>
                                            <p:strVal val="#ppt_h"/>
                                          </p:val>
                                        </p:tav>
                                        <p:tav tm="100000">
                                          <p:val>
                                            <p:strVal val="#ppt_h"/>
                                          </p:val>
                                        </p:tav>
                                      </p:tavLst>
                                    </p:anim>
                                    <p:animEffect transition="in" filter="fade">
                                      <p:cBhvr>
                                        <p:cTn id="51" dur="1000"/>
                                        <p:tgtEl>
                                          <p:spTgt spid="1229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1" presetClass="entr" presetSubtype="0" fill="hold" grpId="0" nodeType="clickEffect">
                                  <p:stCondLst>
                                    <p:cond delay="0"/>
                                  </p:stCondLst>
                                  <p:childTnLst>
                                    <p:set>
                                      <p:cBhvr>
                                        <p:cTn id="55" dur="1000">
                                          <p:stCondLst>
                                            <p:cond delay="0"/>
                                          </p:stCondLst>
                                        </p:cTn>
                                        <p:tgtEl>
                                          <p:spTgt spid="12294"/>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2303"/>
                                        </p:tgtEl>
                                        <p:attrNameLst>
                                          <p:attrName>style.visibility</p:attrName>
                                        </p:attrNameLst>
                                      </p:cBhvr>
                                      <p:to>
                                        <p:strVal val="visible"/>
                                      </p:to>
                                    </p:set>
                                    <p:animEffect transition="in" filter="dissolve">
                                      <p:cBhvr>
                                        <p:cTn id="60" dur="500"/>
                                        <p:tgtEl>
                                          <p:spTgt spid="12303"/>
                                        </p:tgtEl>
                                      </p:cBhvr>
                                    </p:animEffect>
                                  </p:childTnLst>
                                </p:cTn>
                              </p:par>
                              <p:par>
                                <p:cTn id="61" presetID="38" presetClass="entr" presetSubtype="0" accel="50000" fill="hold" grpId="0" nodeType="withEffect">
                                  <p:stCondLst>
                                    <p:cond delay="0"/>
                                  </p:stCondLst>
                                  <p:iterate type="lt">
                                    <p:tmPct val="50000"/>
                                  </p:iterate>
                                  <p:childTnLst>
                                    <p:set>
                                      <p:cBhvr>
                                        <p:cTn id="62" dur="1" fill="hold">
                                          <p:stCondLst>
                                            <p:cond delay="0"/>
                                          </p:stCondLst>
                                        </p:cTn>
                                        <p:tgtEl>
                                          <p:spTgt spid="12308"/>
                                        </p:tgtEl>
                                        <p:attrNameLst>
                                          <p:attrName>style.visibility</p:attrName>
                                        </p:attrNameLst>
                                      </p:cBhvr>
                                      <p:to>
                                        <p:strVal val="visible"/>
                                      </p:to>
                                    </p:set>
                                    <p:set>
                                      <p:cBhvr>
                                        <p:cTn id="63" dur="455" fill="hold">
                                          <p:stCondLst>
                                            <p:cond delay="0"/>
                                          </p:stCondLst>
                                        </p:cTn>
                                        <p:tgtEl>
                                          <p:spTgt spid="12308"/>
                                        </p:tgtEl>
                                        <p:attrNameLst>
                                          <p:attrName>style.rotation</p:attrName>
                                        </p:attrNameLst>
                                      </p:cBhvr>
                                      <p:to>
                                        <p:strVal val="-45.0"/>
                                      </p:to>
                                    </p:set>
                                    <p:anim calcmode="lin" valueType="num">
                                      <p:cBhvr>
                                        <p:cTn id="64" dur="455" fill="hold">
                                          <p:stCondLst>
                                            <p:cond delay="455"/>
                                          </p:stCondLst>
                                        </p:cTn>
                                        <p:tgtEl>
                                          <p:spTgt spid="12308"/>
                                        </p:tgtEl>
                                        <p:attrNameLst>
                                          <p:attrName>style.rotation</p:attrName>
                                        </p:attrNameLst>
                                      </p:cBhvr>
                                      <p:tavLst>
                                        <p:tav tm="0">
                                          <p:val>
                                            <p:fltVal val="-45"/>
                                          </p:val>
                                        </p:tav>
                                        <p:tav tm="69900">
                                          <p:val>
                                            <p:fltVal val="45"/>
                                          </p:val>
                                        </p:tav>
                                        <p:tav tm="100000">
                                          <p:val>
                                            <p:fltVal val="0"/>
                                          </p:val>
                                        </p:tav>
                                      </p:tavLst>
                                    </p:anim>
                                    <p:anim calcmode="lin" valueType="num">
                                      <p:cBhvr>
                                        <p:cTn id="65" dur="455" fill="hold">
                                          <p:stCondLst>
                                            <p:cond delay="0"/>
                                          </p:stCondLst>
                                        </p:cTn>
                                        <p:tgtEl>
                                          <p:spTgt spid="12308"/>
                                        </p:tgtEl>
                                        <p:attrNameLst>
                                          <p:attrName>ppt_y</p:attrName>
                                        </p:attrNameLst>
                                      </p:cBhvr>
                                      <p:tavLst>
                                        <p:tav tm="0">
                                          <p:val>
                                            <p:strVal val="#ppt_y-1"/>
                                          </p:val>
                                        </p:tav>
                                        <p:tav tm="100000">
                                          <p:val>
                                            <p:strVal val="#ppt_y-(0.354*#ppt_w-0.172*#ppt_h)"/>
                                          </p:val>
                                        </p:tav>
                                      </p:tavLst>
                                    </p:anim>
                                    <p:anim calcmode="lin" valueType="num">
                                      <p:cBhvr>
                                        <p:cTn id="66" dur="156" decel="50000" autoRev="1" fill="hold">
                                          <p:stCondLst>
                                            <p:cond delay="455"/>
                                          </p:stCondLst>
                                        </p:cTn>
                                        <p:tgtEl>
                                          <p:spTgt spid="12308"/>
                                        </p:tgtEl>
                                        <p:attrNameLst>
                                          <p:attrName>ppt_y</p:attrName>
                                        </p:attrNameLst>
                                      </p:cBhvr>
                                      <p:tavLst>
                                        <p:tav tm="0">
                                          <p:val>
                                            <p:strVal val="#ppt_y-(0.354*#ppt_w-0.172*#ppt_h)"/>
                                          </p:val>
                                        </p:tav>
                                        <p:tav tm="100000">
                                          <p:val>
                                            <p:strVal val="#ppt_y-(0.354*#ppt_w-0.172*#ppt_h)-#ppt_h/2"/>
                                          </p:val>
                                        </p:tav>
                                      </p:tavLst>
                                    </p:anim>
                                    <p:anim calcmode="lin" valueType="num">
                                      <p:cBhvr>
                                        <p:cTn id="67" dur="136" fill="hold">
                                          <p:stCondLst>
                                            <p:cond delay="864"/>
                                          </p:stCondLst>
                                        </p:cTn>
                                        <p:tgtEl>
                                          <p:spTgt spid="12308"/>
                                        </p:tgtEl>
                                        <p:attrNameLst>
                                          <p:attrName>ppt_y</p:attrName>
                                        </p:attrNameLst>
                                      </p:cBhvr>
                                      <p:tavLst>
                                        <p:tav tm="0">
                                          <p:val>
                                            <p:strVal val="#ppt_y-(0.354*#ppt_w-0.172*#ppt_h)"/>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2292"/>
                                        </p:tgtEl>
                                        <p:attrNameLst>
                                          <p:attrName>style.visibility</p:attrName>
                                        </p:attrNameLst>
                                      </p:cBhvr>
                                      <p:to>
                                        <p:strVal val="visible"/>
                                      </p:to>
                                    </p:set>
                                    <p:animEffect transition="in" filter="checkerboard(across)">
                                      <p:cBhvr>
                                        <p:cTn id="72" dur="500"/>
                                        <p:tgtEl>
                                          <p:spTgt spid="12292"/>
                                        </p:tgtEl>
                                      </p:cBhvr>
                                    </p:animEffect>
                                  </p:childTnLst>
                                </p:cTn>
                              </p:par>
                              <p:par>
                                <p:cTn id="73" presetID="38" presetClass="entr" presetSubtype="0" accel="50000" fill="hold" grpId="0" nodeType="withEffect">
                                  <p:stCondLst>
                                    <p:cond delay="0"/>
                                  </p:stCondLst>
                                  <p:iterate type="lt">
                                    <p:tmPct val="50000"/>
                                  </p:iterate>
                                  <p:childTnLst>
                                    <p:set>
                                      <p:cBhvr>
                                        <p:cTn id="74" dur="1" fill="hold">
                                          <p:stCondLst>
                                            <p:cond delay="0"/>
                                          </p:stCondLst>
                                        </p:cTn>
                                        <p:tgtEl>
                                          <p:spTgt spid="12315"/>
                                        </p:tgtEl>
                                        <p:attrNameLst>
                                          <p:attrName>style.visibility</p:attrName>
                                        </p:attrNameLst>
                                      </p:cBhvr>
                                      <p:to>
                                        <p:strVal val="visible"/>
                                      </p:to>
                                    </p:set>
                                    <p:set>
                                      <p:cBhvr>
                                        <p:cTn id="75" dur="455" fill="hold">
                                          <p:stCondLst>
                                            <p:cond delay="0"/>
                                          </p:stCondLst>
                                        </p:cTn>
                                        <p:tgtEl>
                                          <p:spTgt spid="12315"/>
                                        </p:tgtEl>
                                        <p:attrNameLst>
                                          <p:attrName>style.rotation</p:attrName>
                                        </p:attrNameLst>
                                      </p:cBhvr>
                                      <p:to>
                                        <p:strVal val="-45.0"/>
                                      </p:to>
                                    </p:set>
                                    <p:anim calcmode="lin" valueType="num">
                                      <p:cBhvr>
                                        <p:cTn id="76" dur="455" fill="hold">
                                          <p:stCondLst>
                                            <p:cond delay="455"/>
                                          </p:stCondLst>
                                        </p:cTn>
                                        <p:tgtEl>
                                          <p:spTgt spid="12315"/>
                                        </p:tgtEl>
                                        <p:attrNameLst>
                                          <p:attrName>style.rotation</p:attrName>
                                        </p:attrNameLst>
                                      </p:cBhvr>
                                      <p:tavLst>
                                        <p:tav tm="0">
                                          <p:val>
                                            <p:fltVal val="-45"/>
                                          </p:val>
                                        </p:tav>
                                        <p:tav tm="69900">
                                          <p:val>
                                            <p:fltVal val="45"/>
                                          </p:val>
                                        </p:tav>
                                        <p:tav tm="100000">
                                          <p:val>
                                            <p:fltVal val="0"/>
                                          </p:val>
                                        </p:tav>
                                      </p:tavLst>
                                    </p:anim>
                                    <p:anim calcmode="lin" valueType="num">
                                      <p:cBhvr>
                                        <p:cTn id="77" dur="455" fill="hold">
                                          <p:stCondLst>
                                            <p:cond delay="0"/>
                                          </p:stCondLst>
                                        </p:cTn>
                                        <p:tgtEl>
                                          <p:spTgt spid="12315"/>
                                        </p:tgtEl>
                                        <p:attrNameLst>
                                          <p:attrName>ppt_y</p:attrName>
                                        </p:attrNameLst>
                                      </p:cBhvr>
                                      <p:tavLst>
                                        <p:tav tm="0">
                                          <p:val>
                                            <p:strVal val="#ppt_y-1"/>
                                          </p:val>
                                        </p:tav>
                                        <p:tav tm="100000">
                                          <p:val>
                                            <p:strVal val="#ppt_y-(0.354*#ppt_w-0.172*#ppt_h)"/>
                                          </p:val>
                                        </p:tav>
                                      </p:tavLst>
                                    </p:anim>
                                    <p:anim calcmode="lin" valueType="num">
                                      <p:cBhvr>
                                        <p:cTn id="78" dur="156" decel="50000" autoRev="1" fill="hold">
                                          <p:stCondLst>
                                            <p:cond delay="455"/>
                                          </p:stCondLst>
                                        </p:cTn>
                                        <p:tgtEl>
                                          <p:spTgt spid="12315"/>
                                        </p:tgtEl>
                                        <p:attrNameLst>
                                          <p:attrName>ppt_y</p:attrName>
                                        </p:attrNameLst>
                                      </p:cBhvr>
                                      <p:tavLst>
                                        <p:tav tm="0">
                                          <p:val>
                                            <p:strVal val="#ppt_y-(0.354*#ppt_w-0.172*#ppt_h)"/>
                                          </p:val>
                                        </p:tav>
                                        <p:tav tm="100000">
                                          <p:val>
                                            <p:strVal val="#ppt_y-(0.354*#ppt_w-0.172*#ppt_h)-#ppt_h/2"/>
                                          </p:val>
                                        </p:tav>
                                      </p:tavLst>
                                    </p:anim>
                                    <p:anim calcmode="lin" valueType="num">
                                      <p:cBhvr>
                                        <p:cTn id="79" dur="136" fill="hold">
                                          <p:stCondLst>
                                            <p:cond delay="864"/>
                                          </p:stCondLst>
                                        </p:cTn>
                                        <p:tgtEl>
                                          <p:spTgt spid="12315"/>
                                        </p:tgtEl>
                                        <p:attrNameLst>
                                          <p:attrName>ppt_y</p:attrName>
                                        </p:attrNameLst>
                                      </p:cBhvr>
                                      <p:tavLst>
                                        <p:tav tm="0">
                                          <p:val>
                                            <p:strVal val="#ppt_y-(0.354*#ppt_w-0.172*#ppt_h)"/>
                                          </p:val>
                                        </p:tav>
                                        <p:tav tm="100000">
                                          <p:val>
                                            <p:strVal val="#ppt_y"/>
                                          </p:val>
                                        </p:tav>
                                      </p:tavLst>
                                    </p:anim>
                                  </p:childTnLst>
                                </p:cTn>
                              </p:par>
                              <p:par>
                                <p:cTn id="80" presetID="38" presetClass="entr" presetSubtype="0" accel="50000" fill="hold" grpId="0" nodeType="withEffect">
                                  <p:stCondLst>
                                    <p:cond delay="0"/>
                                  </p:stCondLst>
                                  <p:iterate type="lt">
                                    <p:tmPct val="50000"/>
                                  </p:iterate>
                                  <p:childTnLst>
                                    <p:set>
                                      <p:cBhvr>
                                        <p:cTn id="81" dur="1" fill="hold">
                                          <p:stCondLst>
                                            <p:cond delay="0"/>
                                          </p:stCondLst>
                                        </p:cTn>
                                        <p:tgtEl>
                                          <p:spTgt spid="12313"/>
                                        </p:tgtEl>
                                        <p:attrNameLst>
                                          <p:attrName>style.visibility</p:attrName>
                                        </p:attrNameLst>
                                      </p:cBhvr>
                                      <p:to>
                                        <p:strVal val="visible"/>
                                      </p:to>
                                    </p:set>
                                    <p:set>
                                      <p:cBhvr>
                                        <p:cTn id="82" dur="455" fill="hold">
                                          <p:stCondLst>
                                            <p:cond delay="0"/>
                                          </p:stCondLst>
                                        </p:cTn>
                                        <p:tgtEl>
                                          <p:spTgt spid="12313"/>
                                        </p:tgtEl>
                                        <p:attrNameLst>
                                          <p:attrName>style.rotation</p:attrName>
                                        </p:attrNameLst>
                                      </p:cBhvr>
                                      <p:to>
                                        <p:strVal val="-45.0"/>
                                      </p:to>
                                    </p:set>
                                    <p:anim calcmode="lin" valueType="num">
                                      <p:cBhvr>
                                        <p:cTn id="83" dur="455" fill="hold">
                                          <p:stCondLst>
                                            <p:cond delay="455"/>
                                          </p:stCondLst>
                                        </p:cTn>
                                        <p:tgtEl>
                                          <p:spTgt spid="12313"/>
                                        </p:tgtEl>
                                        <p:attrNameLst>
                                          <p:attrName>style.rotation</p:attrName>
                                        </p:attrNameLst>
                                      </p:cBhvr>
                                      <p:tavLst>
                                        <p:tav tm="0">
                                          <p:val>
                                            <p:fltVal val="-45"/>
                                          </p:val>
                                        </p:tav>
                                        <p:tav tm="69900">
                                          <p:val>
                                            <p:fltVal val="45"/>
                                          </p:val>
                                        </p:tav>
                                        <p:tav tm="100000">
                                          <p:val>
                                            <p:fltVal val="0"/>
                                          </p:val>
                                        </p:tav>
                                      </p:tavLst>
                                    </p:anim>
                                    <p:anim calcmode="lin" valueType="num">
                                      <p:cBhvr>
                                        <p:cTn id="84" dur="455" fill="hold">
                                          <p:stCondLst>
                                            <p:cond delay="0"/>
                                          </p:stCondLst>
                                        </p:cTn>
                                        <p:tgtEl>
                                          <p:spTgt spid="12313"/>
                                        </p:tgtEl>
                                        <p:attrNameLst>
                                          <p:attrName>ppt_y</p:attrName>
                                        </p:attrNameLst>
                                      </p:cBhvr>
                                      <p:tavLst>
                                        <p:tav tm="0">
                                          <p:val>
                                            <p:strVal val="#ppt_y-1"/>
                                          </p:val>
                                        </p:tav>
                                        <p:tav tm="100000">
                                          <p:val>
                                            <p:strVal val="#ppt_y-(0.354*#ppt_w-0.172*#ppt_h)"/>
                                          </p:val>
                                        </p:tav>
                                      </p:tavLst>
                                    </p:anim>
                                    <p:anim calcmode="lin" valueType="num">
                                      <p:cBhvr>
                                        <p:cTn id="85" dur="156" decel="50000" autoRev="1" fill="hold">
                                          <p:stCondLst>
                                            <p:cond delay="455"/>
                                          </p:stCondLst>
                                        </p:cTn>
                                        <p:tgtEl>
                                          <p:spTgt spid="12313"/>
                                        </p:tgtEl>
                                        <p:attrNameLst>
                                          <p:attrName>ppt_y</p:attrName>
                                        </p:attrNameLst>
                                      </p:cBhvr>
                                      <p:tavLst>
                                        <p:tav tm="0">
                                          <p:val>
                                            <p:strVal val="#ppt_y-(0.354*#ppt_w-0.172*#ppt_h)"/>
                                          </p:val>
                                        </p:tav>
                                        <p:tav tm="100000">
                                          <p:val>
                                            <p:strVal val="#ppt_y-(0.354*#ppt_w-0.172*#ppt_h)-#ppt_h/2"/>
                                          </p:val>
                                        </p:tav>
                                      </p:tavLst>
                                    </p:anim>
                                    <p:anim calcmode="lin" valueType="num">
                                      <p:cBhvr>
                                        <p:cTn id="86" dur="136" fill="hold">
                                          <p:stCondLst>
                                            <p:cond delay="864"/>
                                          </p:stCondLst>
                                        </p:cTn>
                                        <p:tgtEl>
                                          <p:spTgt spid="12313"/>
                                        </p:tgtEl>
                                        <p:attrNameLst>
                                          <p:attrName>ppt_y</p:attrName>
                                        </p:attrNameLst>
                                      </p:cBhvr>
                                      <p:tavLst>
                                        <p:tav tm="0">
                                          <p:val>
                                            <p:strVal val="#ppt_y-(0.354*#ppt_w-0.172*#ppt_h)"/>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11" presetClass="entr" presetSubtype="0" fill="hold" grpId="1" nodeType="clickEffect">
                                  <p:stCondLst>
                                    <p:cond delay="0"/>
                                  </p:stCondLst>
                                  <p:iterate type="lt">
                                    <p:tmPct val="0"/>
                                  </p:iterate>
                                  <p:childTnLst>
                                    <p:set>
                                      <p:cBhvr>
                                        <p:cTn id="90" dur="1000">
                                          <p:stCondLst>
                                            <p:cond delay="0"/>
                                          </p:stCondLst>
                                        </p:cTn>
                                        <p:tgtEl>
                                          <p:spTgt spid="1231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5" presetClass="entr" presetSubtype="10" fill="hold" grpId="0" nodeType="clickEffect">
                                  <p:stCondLst>
                                    <p:cond delay="0"/>
                                  </p:stCondLst>
                                  <p:childTnLst>
                                    <p:set>
                                      <p:cBhvr>
                                        <p:cTn id="94" dur="1" fill="hold">
                                          <p:stCondLst>
                                            <p:cond delay="0"/>
                                          </p:stCondLst>
                                        </p:cTn>
                                        <p:tgtEl>
                                          <p:spTgt spid="12314"/>
                                        </p:tgtEl>
                                        <p:attrNameLst>
                                          <p:attrName>style.visibility</p:attrName>
                                        </p:attrNameLst>
                                      </p:cBhvr>
                                      <p:to>
                                        <p:strVal val="visible"/>
                                      </p:to>
                                    </p:set>
                                    <p:animEffect transition="in" filter="checkerboard(across)">
                                      <p:cBhvr>
                                        <p:cTn id="95" dur="500"/>
                                        <p:tgtEl>
                                          <p:spTgt spid="12314"/>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51" presetClass="entr" presetSubtype="0" fill="hold" grpId="0" nodeType="clickEffect">
                                  <p:stCondLst>
                                    <p:cond delay="0"/>
                                  </p:stCondLst>
                                  <p:childTnLst>
                                    <p:set>
                                      <p:cBhvr>
                                        <p:cTn id="99" dur="1" fill="hold">
                                          <p:stCondLst>
                                            <p:cond delay="0"/>
                                          </p:stCondLst>
                                        </p:cTn>
                                        <p:tgtEl>
                                          <p:spTgt spid="12312"/>
                                        </p:tgtEl>
                                        <p:attrNameLst>
                                          <p:attrName>style.visibility</p:attrName>
                                        </p:attrNameLst>
                                      </p:cBhvr>
                                      <p:to>
                                        <p:strVal val="visible"/>
                                      </p:to>
                                    </p:set>
                                    <p:animEffect transition="in" filter="fade">
                                      <p:cBhvr>
                                        <p:cTn id="100" dur="770" decel="100000"/>
                                        <p:tgtEl>
                                          <p:spTgt spid="12312"/>
                                        </p:tgtEl>
                                      </p:cBhvr>
                                    </p:animEffect>
                                    <p:animScale>
                                      <p:cBhvr>
                                        <p:cTn id="101" dur="770" decel="100000"/>
                                        <p:tgtEl>
                                          <p:spTgt spid="12312"/>
                                        </p:tgtEl>
                                      </p:cBhvr>
                                      <p:from x="10000" y="10000"/>
                                      <p:to x="200000" y="450000"/>
                                    </p:animScale>
                                    <p:animScale>
                                      <p:cBhvr>
                                        <p:cTn id="102" dur="1230" accel="100000" fill="hold">
                                          <p:stCondLst>
                                            <p:cond delay="770"/>
                                          </p:stCondLst>
                                        </p:cTn>
                                        <p:tgtEl>
                                          <p:spTgt spid="12312"/>
                                        </p:tgtEl>
                                      </p:cBhvr>
                                      <p:from x="200000" y="450000"/>
                                      <p:to x="100000" y="100000"/>
                                    </p:animScale>
                                    <p:set>
                                      <p:cBhvr>
                                        <p:cTn id="103" dur="770" fill="hold"/>
                                        <p:tgtEl>
                                          <p:spTgt spid="12312"/>
                                        </p:tgtEl>
                                        <p:attrNameLst>
                                          <p:attrName>ppt_x</p:attrName>
                                        </p:attrNameLst>
                                      </p:cBhvr>
                                      <p:to>
                                        <p:strVal val="(0.5)"/>
                                      </p:to>
                                    </p:set>
                                    <p:anim from="(0.5)" to="(#ppt_x)" calcmode="lin" valueType="num">
                                      <p:cBhvr>
                                        <p:cTn id="104" dur="1230" accel="100000" fill="hold">
                                          <p:stCondLst>
                                            <p:cond delay="770"/>
                                          </p:stCondLst>
                                        </p:cTn>
                                        <p:tgtEl>
                                          <p:spTgt spid="12312"/>
                                        </p:tgtEl>
                                        <p:attrNameLst>
                                          <p:attrName>ppt_x</p:attrName>
                                        </p:attrNameLst>
                                      </p:cBhvr>
                                    </p:anim>
                                    <p:set>
                                      <p:cBhvr>
                                        <p:cTn id="105" dur="770" fill="hold"/>
                                        <p:tgtEl>
                                          <p:spTgt spid="12312"/>
                                        </p:tgtEl>
                                        <p:attrNameLst>
                                          <p:attrName>ppt_y</p:attrName>
                                        </p:attrNameLst>
                                      </p:cBhvr>
                                      <p:to>
                                        <p:strVal val="(#ppt_y+0.4)"/>
                                      </p:to>
                                    </p:set>
                                    <p:anim from="(#ppt_y+0.4)" to="(#ppt_y)" calcmode="lin" valueType="num">
                                      <p:cBhvr>
                                        <p:cTn id="106" dur="1230" accel="100000" fill="hold">
                                          <p:stCondLst>
                                            <p:cond delay="770"/>
                                          </p:stCondLst>
                                        </p:cTn>
                                        <p:tgtEl>
                                          <p:spTgt spid="12312"/>
                                        </p:tgtEl>
                                        <p:attrNameLst>
                                          <p:attrName>ppt_y</p:attrName>
                                        </p:attrNameLst>
                                      </p:cBhvr>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5" presetClass="entr" presetSubtype="0" fill="hold" grpId="0" nodeType="clickEffect">
                                  <p:stCondLst>
                                    <p:cond delay="0"/>
                                  </p:stCondLst>
                                  <p:childTnLst>
                                    <p:set>
                                      <p:cBhvr>
                                        <p:cTn id="110" dur="1" fill="hold">
                                          <p:stCondLst>
                                            <p:cond delay="0"/>
                                          </p:stCondLst>
                                        </p:cTn>
                                        <p:tgtEl>
                                          <p:spTgt spid="12305"/>
                                        </p:tgtEl>
                                        <p:attrNameLst>
                                          <p:attrName>style.visibility</p:attrName>
                                        </p:attrNameLst>
                                      </p:cBhvr>
                                      <p:to>
                                        <p:strVal val="visible"/>
                                      </p:to>
                                    </p:set>
                                    <p:anim calcmode="lin" valueType="num">
                                      <p:cBhvr>
                                        <p:cTn id="111" dur="1000" fill="hold"/>
                                        <p:tgtEl>
                                          <p:spTgt spid="12305"/>
                                        </p:tgtEl>
                                        <p:attrNameLst>
                                          <p:attrName>ppt_w</p:attrName>
                                        </p:attrNameLst>
                                      </p:cBhvr>
                                      <p:tavLst>
                                        <p:tav tm="0">
                                          <p:val>
                                            <p:fltVal val="0"/>
                                          </p:val>
                                        </p:tav>
                                        <p:tav tm="100000">
                                          <p:val>
                                            <p:strVal val="#ppt_w"/>
                                          </p:val>
                                        </p:tav>
                                      </p:tavLst>
                                    </p:anim>
                                    <p:anim calcmode="lin" valueType="num">
                                      <p:cBhvr>
                                        <p:cTn id="112" dur="1000" fill="hold"/>
                                        <p:tgtEl>
                                          <p:spTgt spid="12305"/>
                                        </p:tgtEl>
                                        <p:attrNameLst>
                                          <p:attrName>ppt_h</p:attrName>
                                        </p:attrNameLst>
                                      </p:cBhvr>
                                      <p:tavLst>
                                        <p:tav tm="0">
                                          <p:val>
                                            <p:fltVal val="0"/>
                                          </p:val>
                                        </p:tav>
                                        <p:tav tm="100000">
                                          <p:val>
                                            <p:strVal val="#ppt_h"/>
                                          </p:val>
                                        </p:tav>
                                      </p:tavLst>
                                    </p:anim>
                                    <p:anim calcmode="lin" valueType="num">
                                      <p:cBhvr>
                                        <p:cTn id="113" dur="1000" fill="hold"/>
                                        <p:tgtEl>
                                          <p:spTgt spid="12305"/>
                                        </p:tgtEl>
                                        <p:attrNameLst>
                                          <p:attrName>ppt_x</p:attrName>
                                        </p:attrNameLst>
                                      </p:cBhvr>
                                      <p:tavLst>
                                        <p:tav tm="0" fmla="#ppt_x+(cos(-2*pi*(1-$))*-#ppt_x-sin(-2*pi*(1-$))*(1-#ppt_y))*(1-$)">
                                          <p:val>
                                            <p:fltVal val="0"/>
                                          </p:val>
                                        </p:tav>
                                        <p:tav tm="100000">
                                          <p:val>
                                            <p:fltVal val="1"/>
                                          </p:val>
                                        </p:tav>
                                      </p:tavLst>
                                    </p:anim>
                                    <p:anim calcmode="lin" valueType="num">
                                      <p:cBhvr>
                                        <p:cTn id="114" dur="1000" fill="hold"/>
                                        <p:tgtEl>
                                          <p:spTgt spid="12305"/>
                                        </p:tgtEl>
                                        <p:attrNameLst>
                                          <p:attrName>ppt_y</p:attrName>
                                        </p:attrNameLst>
                                      </p:cBhvr>
                                      <p:tavLst>
                                        <p:tav tm="0" fmla="#ppt_y+(sin(-2*pi*(1-$))*-#ppt_x+cos(-2*pi*(1-$))*(1-#ppt_y))*(1-$)">
                                          <p:val>
                                            <p:fltVal val="0"/>
                                          </p:val>
                                        </p:tav>
                                        <p:tav tm="100000">
                                          <p:val>
                                            <p:fltVal val="1"/>
                                          </p:val>
                                        </p:tav>
                                      </p:tavLst>
                                    </p:anim>
                                  </p:childTnLst>
                                </p:cTn>
                              </p:par>
                              <p:par>
                                <p:cTn id="115" presetID="15" presetClass="entr" presetSubtype="0" fill="hold" grpId="0" nodeType="withEffect">
                                  <p:stCondLst>
                                    <p:cond delay="0"/>
                                  </p:stCondLst>
                                  <p:childTnLst>
                                    <p:set>
                                      <p:cBhvr>
                                        <p:cTn id="116" dur="1" fill="hold">
                                          <p:stCondLst>
                                            <p:cond delay="0"/>
                                          </p:stCondLst>
                                        </p:cTn>
                                        <p:tgtEl>
                                          <p:spTgt spid="12304"/>
                                        </p:tgtEl>
                                        <p:attrNameLst>
                                          <p:attrName>style.visibility</p:attrName>
                                        </p:attrNameLst>
                                      </p:cBhvr>
                                      <p:to>
                                        <p:strVal val="visible"/>
                                      </p:to>
                                    </p:set>
                                    <p:anim calcmode="lin" valueType="num">
                                      <p:cBhvr>
                                        <p:cTn id="117" dur="1000" fill="hold"/>
                                        <p:tgtEl>
                                          <p:spTgt spid="12304"/>
                                        </p:tgtEl>
                                        <p:attrNameLst>
                                          <p:attrName>ppt_w</p:attrName>
                                        </p:attrNameLst>
                                      </p:cBhvr>
                                      <p:tavLst>
                                        <p:tav tm="0">
                                          <p:val>
                                            <p:fltVal val="0"/>
                                          </p:val>
                                        </p:tav>
                                        <p:tav tm="100000">
                                          <p:val>
                                            <p:strVal val="#ppt_w"/>
                                          </p:val>
                                        </p:tav>
                                      </p:tavLst>
                                    </p:anim>
                                    <p:anim calcmode="lin" valueType="num">
                                      <p:cBhvr>
                                        <p:cTn id="118" dur="1000" fill="hold"/>
                                        <p:tgtEl>
                                          <p:spTgt spid="12304"/>
                                        </p:tgtEl>
                                        <p:attrNameLst>
                                          <p:attrName>ppt_h</p:attrName>
                                        </p:attrNameLst>
                                      </p:cBhvr>
                                      <p:tavLst>
                                        <p:tav tm="0">
                                          <p:val>
                                            <p:fltVal val="0"/>
                                          </p:val>
                                        </p:tav>
                                        <p:tav tm="100000">
                                          <p:val>
                                            <p:strVal val="#ppt_h"/>
                                          </p:val>
                                        </p:tav>
                                      </p:tavLst>
                                    </p:anim>
                                    <p:anim calcmode="lin" valueType="num">
                                      <p:cBhvr>
                                        <p:cTn id="119" dur="1000" fill="hold"/>
                                        <p:tgtEl>
                                          <p:spTgt spid="12304"/>
                                        </p:tgtEl>
                                        <p:attrNameLst>
                                          <p:attrName>ppt_x</p:attrName>
                                        </p:attrNameLst>
                                      </p:cBhvr>
                                      <p:tavLst>
                                        <p:tav tm="0" fmla="#ppt_x+(cos(-2*pi*(1-$))*-#ppt_x-sin(-2*pi*(1-$))*(1-#ppt_y))*(1-$)">
                                          <p:val>
                                            <p:fltVal val="0"/>
                                          </p:val>
                                        </p:tav>
                                        <p:tav tm="100000">
                                          <p:val>
                                            <p:fltVal val="1"/>
                                          </p:val>
                                        </p:tav>
                                      </p:tavLst>
                                    </p:anim>
                                    <p:anim calcmode="lin" valueType="num">
                                      <p:cBhvr>
                                        <p:cTn id="120" dur="1000" fill="hold"/>
                                        <p:tgtEl>
                                          <p:spTgt spid="1230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5" presetClass="entr" presetSubtype="10" fill="hold" grpId="1" nodeType="clickEffect">
                                  <p:stCondLst>
                                    <p:cond delay="0"/>
                                  </p:stCondLst>
                                  <p:childTnLst>
                                    <p:set>
                                      <p:cBhvr>
                                        <p:cTn id="124" dur="1" fill="hold">
                                          <p:stCondLst>
                                            <p:cond delay="0"/>
                                          </p:stCondLst>
                                        </p:cTn>
                                        <p:tgtEl>
                                          <p:spTgt spid="12294"/>
                                        </p:tgtEl>
                                        <p:attrNameLst>
                                          <p:attrName>style.visibility</p:attrName>
                                        </p:attrNameLst>
                                      </p:cBhvr>
                                      <p:to>
                                        <p:strVal val="visible"/>
                                      </p:to>
                                    </p:set>
                                    <p:animEffect transition="in" filter="checkerboard(across)">
                                      <p:cBhvr>
                                        <p:cTn id="125" dur="500"/>
                                        <p:tgtEl>
                                          <p:spTgt spid="12294"/>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4" presetClass="emph" presetSubtype="0" fill="hold" grpId="1" nodeType="clickEffect">
                                  <p:stCondLst>
                                    <p:cond delay="0"/>
                                  </p:stCondLst>
                                  <p:childTnLst>
                                    <p:animClr clrSpc="rgb" dir="cw">
                                      <p:cBhvr override="childStyle">
                                        <p:cTn id="129" dur="1900" fill="hold">
                                          <p:stCondLst>
                                            <p:cond delay="100"/>
                                          </p:stCondLst>
                                        </p:cTn>
                                        <p:tgtEl>
                                          <p:spTgt spid="739333">
                                            <p:txEl>
                                              <p:pRg st="0" end="0"/>
                                            </p:txEl>
                                          </p:spTgt>
                                        </p:tgtEl>
                                        <p:attrNameLst>
                                          <p:attrName>style.color</p:attrName>
                                        </p:attrNameLst>
                                      </p:cBhvr>
                                      <p:to>
                                        <a:schemeClr val="accent2"/>
                                      </p:to>
                                    </p:animClr>
                                    <p:animClr clrSpc="rgb" dir="cw">
                                      <p:cBhvr>
                                        <p:cTn id="130" dur="1900" fill="hold">
                                          <p:stCondLst>
                                            <p:cond delay="100"/>
                                          </p:stCondLst>
                                        </p:cTn>
                                        <p:tgtEl>
                                          <p:spTgt spid="739333">
                                            <p:txEl>
                                              <p:pRg st="0" end="0"/>
                                            </p:txEl>
                                          </p:spTgt>
                                        </p:tgtEl>
                                        <p:attrNameLst>
                                          <p:attrName>fillColor</p:attrName>
                                        </p:attrNameLst>
                                      </p:cBhvr>
                                      <p:to>
                                        <a:schemeClr val="accent2"/>
                                      </p:to>
                                    </p:animClr>
                                    <p:set>
                                      <p:cBhvr>
                                        <p:cTn id="131" dur="1900" fill="hold">
                                          <p:stCondLst>
                                            <p:cond delay="100"/>
                                          </p:stCondLst>
                                        </p:cTn>
                                        <p:tgtEl>
                                          <p:spTgt spid="739333">
                                            <p:txEl>
                                              <p:pRg st="0" end="0"/>
                                            </p:txEl>
                                          </p:spTgt>
                                        </p:tgtEl>
                                        <p:attrNameLst>
                                          <p:attrName>fill.type</p:attrName>
                                        </p:attrNameLst>
                                      </p:cBhvr>
                                      <p:to>
                                        <p:strVal val="solid"/>
                                      </p:to>
                                    </p:set>
                                    <p:set>
                                      <p:cBhvr>
                                        <p:cTn id="132" dur="1900" fill="hold">
                                          <p:stCondLst>
                                            <p:cond delay="100"/>
                                          </p:stCondLst>
                                        </p:cTn>
                                        <p:tgtEl>
                                          <p:spTgt spid="739333">
                                            <p:txEl>
                                              <p:pRg st="0" end="0"/>
                                            </p:txEl>
                                          </p:spTgt>
                                        </p:tgtEl>
                                        <p:attrNameLst>
                                          <p:attrName>fill.on</p:attrName>
                                        </p:attrNameLst>
                                      </p:cBhvr>
                                      <p:to>
                                        <p:strVal val="true"/>
                                      </p:to>
                                    </p:set>
                                    <p:animScale>
                                      <p:cBhvr>
                                        <p:cTn id="133" dur="200" fill="hold">
                                          <p:stCondLst>
                                            <p:cond delay="0"/>
                                          </p:stCondLst>
                                        </p:cTn>
                                        <p:tgtEl>
                                          <p:spTgt spid="739333">
                                            <p:txEl>
                                              <p:pRg st="0" end="0"/>
                                            </p:txEl>
                                          </p:spTgt>
                                        </p:tgtEl>
                                      </p:cBhvr>
                                      <p:from x="100000" y="100000"/>
                                      <p:to x="100000" y="5000"/>
                                    </p:animScale>
                                    <p:animScale>
                                      <p:cBhvr>
                                        <p:cTn id="134" dur="200" fill="hold">
                                          <p:stCondLst>
                                            <p:cond delay="200"/>
                                          </p:stCondLst>
                                        </p:cTn>
                                        <p:tgtEl>
                                          <p:spTgt spid="739333">
                                            <p:txEl>
                                              <p:pRg st="0" end="0"/>
                                            </p:txEl>
                                          </p:spTgt>
                                        </p:tgtEl>
                                      </p:cBhvr>
                                      <p:from x="100000" y="5000"/>
                                      <p:to x="120000" y="150000"/>
                                    </p:animScale>
                                    <p:animScale>
                                      <p:cBhvr>
                                        <p:cTn id="135" dur="600" fill="hold">
                                          <p:stCondLst>
                                            <p:cond delay="1400"/>
                                          </p:stCondLst>
                                        </p:cTn>
                                        <p:tgtEl>
                                          <p:spTgt spid="739333">
                                            <p:txEl>
                                              <p:pRg st="0" end="0"/>
                                            </p:txEl>
                                          </p:spTgt>
                                        </p:tgtEl>
                                      </p:cBhvr>
                                      <p:to x="120000" y="150000"/>
                                    </p:animScale>
                                  </p:childTnLst>
                                </p:cTn>
                              </p:par>
                            </p:childTnLst>
                          </p:cTn>
                        </p:par>
                      </p:childTnLst>
                    </p:cTn>
                  </p:par>
                  <p:par>
                    <p:cTn id="136" fill="hold" nodeType="clickPar">
                      <p:stCondLst>
                        <p:cond delay="indefinite"/>
                      </p:stCondLst>
                      <p:childTnLst>
                        <p:par>
                          <p:cTn id="137" fill="hold" nodeType="withGroup">
                            <p:stCondLst>
                              <p:cond delay="0"/>
                            </p:stCondLst>
                            <p:childTnLst>
                              <p:par>
                                <p:cTn id="138" presetID="8" presetClass="emph" presetSubtype="0" fill="hold" grpId="2" nodeType="clickEffect">
                                  <p:stCondLst>
                                    <p:cond delay="0"/>
                                  </p:stCondLst>
                                  <p:childTnLst>
                                    <p:animRot by="21600000">
                                      <p:cBhvr>
                                        <p:cTn id="139" dur="2000" fill="hold"/>
                                        <p:tgtEl>
                                          <p:spTgt spid="739333">
                                            <p:txEl>
                                              <p:pRg st="0" end="0"/>
                                            </p:txEl>
                                          </p:spTgt>
                                        </p:tgtEl>
                                        <p:attrNameLst>
                                          <p:attrName>r</p:attrName>
                                        </p:attrNameLst>
                                      </p:cBhvr>
                                    </p:animRo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32" presetClass="emph" presetSubtype="0" fill="hold" grpId="1" nodeType="clickEffect">
                                  <p:stCondLst>
                                    <p:cond delay="0"/>
                                  </p:stCondLst>
                                  <p:childTnLst>
                                    <p:animClr clrSpc="rgb" dir="cw">
                                      <p:cBhvr override="childStyle">
                                        <p:cTn id="143" dur="100" fill="hold"/>
                                        <p:tgtEl>
                                          <p:spTgt spid="12295"/>
                                        </p:tgtEl>
                                        <p:attrNameLst>
                                          <p:attrName>style.color</p:attrName>
                                        </p:attrNameLst>
                                      </p:cBhvr>
                                      <p:to>
                                        <a:schemeClr val="accent2"/>
                                      </p:to>
                                    </p:animClr>
                                    <p:animClr clrSpc="rgb" dir="cw">
                                      <p:cBhvr>
                                        <p:cTn id="144" dur="100" fill="hold"/>
                                        <p:tgtEl>
                                          <p:spTgt spid="12295"/>
                                        </p:tgtEl>
                                        <p:attrNameLst>
                                          <p:attrName>fillcolor</p:attrName>
                                        </p:attrNameLst>
                                      </p:cBhvr>
                                      <p:to>
                                        <a:schemeClr val="accent2"/>
                                      </p:to>
                                    </p:animClr>
                                    <p:set>
                                      <p:cBhvr>
                                        <p:cTn id="145" dur="100" fill="hold"/>
                                        <p:tgtEl>
                                          <p:spTgt spid="12295"/>
                                        </p:tgtEl>
                                        <p:attrNameLst>
                                          <p:attrName>fill.type</p:attrName>
                                        </p:attrNameLst>
                                      </p:cBhvr>
                                      <p:to>
                                        <p:strVal val="solid"/>
                                      </p:to>
                                    </p:set>
                                    <p:set>
                                      <p:cBhvr>
                                        <p:cTn id="146" dur="100" fill="hold"/>
                                        <p:tgtEl>
                                          <p:spTgt spid="12295"/>
                                        </p:tgtEl>
                                        <p:attrNameLst>
                                          <p:attrName>fill.on</p:attrName>
                                        </p:attrNameLst>
                                      </p:cBhvr>
                                      <p:to>
                                        <p:strVal val="true"/>
                                      </p:to>
                                    </p:set>
                                    <p:animRot by="120000">
                                      <p:cBhvr>
                                        <p:cTn id="147" dur="100" fill="hold">
                                          <p:stCondLst>
                                            <p:cond delay="0"/>
                                          </p:stCondLst>
                                        </p:cTn>
                                        <p:tgtEl>
                                          <p:spTgt spid="12295"/>
                                        </p:tgtEl>
                                        <p:attrNameLst>
                                          <p:attrName>r</p:attrName>
                                        </p:attrNameLst>
                                      </p:cBhvr>
                                    </p:animRot>
                                    <p:animRot by="-240000">
                                      <p:cBhvr>
                                        <p:cTn id="148" dur="200" fill="hold">
                                          <p:stCondLst>
                                            <p:cond delay="200"/>
                                          </p:stCondLst>
                                        </p:cTn>
                                        <p:tgtEl>
                                          <p:spTgt spid="12295"/>
                                        </p:tgtEl>
                                        <p:attrNameLst>
                                          <p:attrName>r</p:attrName>
                                        </p:attrNameLst>
                                      </p:cBhvr>
                                    </p:animRot>
                                    <p:animRot by="240000">
                                      <p:cBhvr>
                                        <p:cTn id="149" dur="200" fill="hold">
                                          <p:stCondLst>
                                            <p:cond delay="400"/>
                                          </p:stCondLst>
                                        </p:cTn>
                                        <p:tgtEl>
                                          <p:spTgt spid="12295"/>
                                        </p:tgtEl>
                                        <p:attrNameLst>
                                          <p:attrName>r</p:attrName>
                                        </p:attrNameLst>
                                      </p:cBhvr>
                                    </p:animRot>
                                    <p:animRot by="-240000">
                                      <p:cBhvr>
                                        <p:cTn id="150" dur="200" fill="hold">
                                          <p:stCondLst>
                                            <p:cond delay="600"/>
                                          </p:stCondLst>
                                        </p:cTn>
                                        <p:tgtEl>
                                          <p:spTgt spid="12295"/>
                                        </p:tgtEl>
                                        <p:attrNameLst>
                                          <p:attrName>r</p:attrName>
                                        </p:attrNameLst>
                                      </p:cBhvr>
                                    </p:animRot>
                                    <p:animRot by="120000">
                                      <p:cBhvr>
                                        <p:cTn id="151" dur="200" fill="hold">
                                          <p:stCondLst>
                                            <p:cond delay="800"/>
                                          </p:stCondLst>
                                        </p:cTn>
                                        <p:tgtEl>
                                          <p:spTgt spid="12295"/>
                                        </p:tgtEl>
                                        <p:attrNameLst>
                                          <p:attrName>r</p:attrName>
                                        </p:attrNameLst>
                                      </p:cBhvr>
                                    </p:animRo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32" presetClass="emph" presetSubtype="0" fill="hold" grpId="2" nodeType="clickEffect">
                                  <p:stCondLst>
                                    <p:cond delay="0"/>
                                  </p:stCondLst>
                                  <p:childTnLst>
                                    <p:animClr clrSpc="rgb" dir="cw">
                                      <p:cBhvr override="childStyle">
                                        <p:cTn id="155" dur="100" fill="hold"/>
                                        <p:tgtEl>
                                          <p:spTgt spid="12294"/>
                                        </p:tgtEl>
                                        <p:attrNameLst>
                                          <p:attrName>style.color</p:attrName>
                                        </p:attrNameLst>
                                      </p:cBhvr>
                                      <p:to>
                                        <a:schemeClr val="accent2"/>
                                      </p:to>
                                    </p:animClr>
                                    <p:animClr clrSpc="rgb" dir="cw">
                                      <p:cBhvr>
                                        <p:cTn id="156" dur="100" fill="hold"/>
                                        <p:tgtEl>
                                          <p:spTgt spid="12294"/>
                                        </p:tgtEl>
                                        <p:attrNameLst>
                                          <p:attrName>fillcolor</p:attrName>
                                        </p:attrNameLst>
                                      </p:cBhvr>
                                      <p:to>
                                        <a:schemeClr val="accent2"/>
                                      </p:to>
                                    </p:animClr>
                                    <p:set>
                                      <p:cBhvr>
                                        <p:cTn id="157" dur="100" fill="hold"/>
                                        <p:tgtEl>
                                          <p:spTgt spid="12294"/>
                                        </p:tgtEl>
                                        <p:attrNameLst>
                                          <p:attrName>fill.type</p:attrName>
                                        </p:attrNameLst>
                                      </p:cBhvr>
                                      <p:to>
                                        <p:strVal val="solid"/>
                                      </p:to>
                                    </p:set>
                                    <p:set>
                                      <p:cBhvr>
                                        <p:cTn id="158" dur="100" fill="hold"/>
                                        <p:tgtEl>
                                          <p:spTgt spid="12294"/>
                                        </p:tgtEl>
                                        <p:attrNameLst>
                                          <p:attrName>fill.on</p:attrName>
                                        </p:attrNameLst>
                                      </p:cBhvr>
                                      <p:to>
                                        <p:strVal val="true"/>
                                      </p:to>
                                    </p:set>
                                    <p:animRot by="120000">
                                      <p:cBhvr>
                                        <p:cTn id="159" dur="100" fill="hold">
                                          <p:stCondLst>
                                            <p:cond delay="0"/>
                                          </p:stCondLst>
                                        </p:cTn>
                                        <p:tgtEl>
                                          <p:spTgt spid="12294"/>
                                        </p:tgtEl>
                                        <p:attrNameLst>
                                          <p:attrName>r</p:attrName>
                                        </p:attrNameLst>
                                      </p:cBhvr>
                                    </p:animRot>
                                    <p:animRot by="-240000">
                                      <p:cBhvr>
                                        <p:cTn id="160" dur="200" fill="hold">
                                          <p:stCondLst>
                                            <p:cond delay="200"/>
                                          </p:stCondLst>
                                        </p:cTn>
                                        <p:tgtEl>
                                          <p:spTgt spid="12294"/>
                                        </p:tgtEl>
                                        <p:attrNameLst>
                                          <p:attrName>r</p:attrName>
                                        </p:attrNameLst>
                                      </p:cBhvr>
                                    </p:animRot>
                                    <p:animRot by="240000">
                                      <p:cBhvr>
                                        <p:cTn id="161" dur="200" fill="hold">
                                          <p:stCondLst>
                                            <p:cond delay="400"/>
                                          </p:stCondLst>
                                        </p:cTn>
                                        <p:tgtEl>
                                          <p:spTgt spid="12294"/>
                                        </p:tgtEl>
                                        <p:attrNameLst>
                                          <p:attrName>r</p:attrName>
                                        </p:attrNameLst>
                                      </p:cBhvr>
                                    </p:animRot>
                                    <p:animRot by="-240000">
                                      <p:cBhvr>
                                        <p:cTn id="162" dur="200" fill="hold">
                                          <p:stCondLst>
                                            <p:cond delay="600"/>
                                          </p:stCondLst>
                                        </p:cTn>
                                        <p:tgtEl>
                                          <p:spTgt spid="12294"/>
                                        </p:tgtEl>
                                        <p:attrNameLst>
                                          <p:attrName>r</p:attrName>
                                        </p:attrNameLst>
                                      </p:cBhvr>
                                    </p:animRot>
                                    <p:animRot by="120000">
                                      <p:cBhvr>
                                        <p:cTn id="163" dur="200" fill="hold">
                                          <p:stCondLst>
                                            <p:cond delay="800"/>
                                          </p:stCondLst>
                                        </p:cTn>
                                        <p:tgtEl>
                                          <p:spTgt spid="12294"/>
                                        </p:tgtEl>
                                        <p:attrNameLst>
                                          <p:attrName>r</p:attrName>
                                        </p:attrNameLst>
                                      </p:cBhvr>
                                    </p:animRo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4" presetClass="emph" presetSubtype="0" fill="hold" grpId="2" nodeType="clickEffect">
                                  <p:stCondLst>
                                    <p:cond delay="0"/>
                                  </p:stCondLst>
                                  <p:childTnLst>
                                    <p:animClr clrSpc="rgb" dir="cw">
                                      <p:cBhvr override="childStyle">
                                        <p:cTn id="167" dur="1900" fill="hold">
                                          <p:stCondLst>
                                            <p:cond delay="100"/>
                                          </p:stCondLst>
                                        </p:cTn>
                                        <p:tgtEl>
                                          <p:spTgt spid="12295"/>
                                        </p:tgtEl>
                                        <p:attrNameLst>
                                          <p:attrName>style.color</p:attrName>
                                        </p:attrNameLst>
                                      </p:cBhvr>
                                      <p:to>
                                        <a:schemeClr val="accent2"/>
                                      </p:to>
                                    </p:animClr>
                                    <p:animClr clrSpc="rgb" dir="cw">
                                      <p:cBhvr>
                                        <p:cTn id="168" dur="1900" fill="hold">
                                          <p:stCondLst>
                                            <p:cond delay="100"/>
                                          </p:stCondLst>
                                        </p:cTn>
                                        <p:tgtEl>
                                          <p:spTgt spid="12295"/>
                                        </p:tgtEl>
                                        <p:attrNameLst>
                                          <p:attrName>fillColor</p:attrName>
                                        </p:attrNameLst>
                                      </p:cBhvr>
                                      <p:to>
                                        <a:schemeClr val="accent2"/>
                                      </p:to>
                                    </p:animClr>
                                    <p:set>
                                      <p:cBhvr>
                                        <p:cTn id="169" dur="1900" fill="hold">
                                          <p:stCondLst>
                                            <p:cond delay="100"/>
                                          </p:stCondLst>
                                        </p:cTn>
                                        <p:tgtEl>
                                          <p:spTgt spid="12295"/>
                                        </p:tgtEl>
                                        <p:attrNameLst>
                                          <p:attrName>fill.type</p:attrName>
                                        </p:attrNameLst>
                                      </p:cBhvr>
                                      <p:to>
                                        <p:strVal val="solid"/>
                                      </p:to>
                                    </p:set>
                                    <p:set>
                                      <p:cBhvr>
                                        <p:cTn id="170" dur="1900" fill="hold">
                                          <p:stCondLst>
                                            <p:cond delay="100"/>
                                          </p:stCondLst>
                                        </p:cTn>
                                        <p:tgtEl>
                                          <p:spTgt spid="12295"/>
                                        </p:tgtEl>
                                        <p:attrNameLst>
                                          <p:attrName>fill.on</p:attrName>
                                        </p:attrNameLst>
                                      </p:cBhvr>
                                      <p:to>
                                        <p:strVal val="true"/>
                                      </p:to>
                                    </p:set>
                                    <p:animScale>
                                      <p:cBhvr>
                                        <p:cTn id="171" dur="200" fill="hold">
                                          <p:stCondLst>
                                            <p:cond delay="0"/>
                                          </p:stCondLst>
                                        </p:cTn>
                                        <p:tgtEl>
                                          <p:spTgt spid="12295"/>
                                        </p:tgtEl>
                                      </p:cBhvr>
                                      <p:from x="100000" y="100000"/>
                                      <p:to x="100000" y="5000"/>
                                    </p:animScale>
                                    <p:animScale>
                                      <p:cBhvr>
                                        <p:cTn id="172" dur="200" fill="hold">
                                          <p:stCondLst>
                                            <p:cond delay="200"/>
                                          </p:stCondLst>
                                        </p:cTn>
                                        <p:tgtEl>
                                          <p:spTgt spid="12295"/>
                                        </p:tgtEl>
                                      </p:cBhvr>
                                      <p:from x="100000" y="5000"/>
                                      <p:to x="120000" y="150000"/>
                                    </p:animScale>
                                    <p:animScale>
                                      <p:cBhvr>
                                        <p:cTn id="173" dur="600" fill="hold">
                                          <p:stCondLst>
                                            <p:cond delay="1400"/>
                                          </p:stCondLst>
                                        </p:cTn>
                                        <p:tgtEl>
                                          <p:spTgt spid="12295"/>
                                        </p:tgtEl>
                                      </p:cBhvr>
                                      <p:to x="120000" y="150000"/>
                                    </p:animScale>
                                  </p:childTnLst>
                                </p:cTn>
                              </p:par>
                              <p:par>
                                <p:cTn id="174" presetID="38" presetClass="entr" presetSubtype="0" accel="50000" fill="hold" grpId="0" nodeType="withEffect">
                                  <p:stCondLst>
                                    <p:cond delay="0"/>
                                  </p:stCondLst>
                                  <p:iterate type="lt">
                                    <p:tmPct val="50000"/>
                                  </p:iterate>
                                  <p:childTnLst>
                                    <p:set>
                                      <p:cBhvr>
                                        <p:cTn id="175" dur="1" fill="hold">
                                          <p:stCondLst>
                                            <p:cond delay="0"/>
                                          </p:stCondLst>
                                        </p:cTn>
                                        <p:tgtEl>
                                          <p:spTgt spid="32"/>
                                        </p:tgtEl>
                                        <p:attrNameLst>
                                          <p:attrName>style.visibility</p:attrName>
                                        </p:attrNameLst>
                                      </p:cBhvr>
                                      <p:to>
                                        <p:strVal val="visible"/>
                                      </p:to>
                                    </p:set>
                                    <p:set>
                                      <p:cBhvr>
                                        <p:cTn id="176" dur="455" fill="hold">
                                          <p:stCondLst>
                                            <p:cond delay="0"/>
                                          </p:stCondLst>
                                        </p:cTn>
                                        <p:tgtEl>
                                          <p:spTgt spid="32"/>
                                        </p:tgtEl>
                                        <p:attrNameLst>
                                          <p:attrName>style.rotation</p:attrName>
                                        </p:attrNameLst>
                                      </p:cBhvr>
                                      <p:to>
                                        <p:strVal val="-45.0"/>
                                      </p:to>
                                    </p:set>
                                    <p:anim calcmode="lin" valueType="num">
                                      <p:cBhvr>
                                        <p:cTn id="177"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178"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179"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180"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par>
                                <p:cTn id="181" presetID="38" presetClass="entr" presetSubtype="0" accel="50000" fill="hold" grpId="0" nodeType="withEffect">
                                  <p:stCondLst>
                                    <p:cond delay="0"/>
                                  </p:stCondLst>
                                  <p:iterate type="lt">
                                    <p:tmPct val="50000"/>
                                  </p:iterate>
                                  <p:childTnLst>
                                    <p:set>
                                      <p:cBhvr>
                                        <p:cTn id="182" dur="1" fill="hold">
                                          <p:stCondLst>
                                            <p:cond delay="0"/>
                                          </p:stCondLst>
                                        </p:cTn>
                                        <p:tgtEl>
                                          <p:spTgt spid="33"/>
                                        </p:tgtEl>
                                        <p:attrNameLst>
                                          <p:attrName>style.visibility</p:attrName>
                                        </p:attrNameLst>
                                      </p:cBhvr>
                                      <p:to>
                                        <p:strVal val="visible"/>
                                      </p:to>
                                    </p:set>
                                    <p:set>
                                      <p:cBhvr>
                                        <p:cTn id="183" dur="455" fill="hold">
                                          <p:stCondLst>
                                            <p:cond delay="0"/>
                                          </p:stCondLst>
                                        </p:cTn>
                                        <p:tgtEl>
                                          <p:spTgt spid="33"/>
                                        </p:tgtEl>
                                        <p:attrNameLst>
                                          <p:attrName>style.rotation</p:attrName>
                                        </p:attrNameLst>
                                      </p:cBhvr>
                                      <p:to>
                                        <p:strVal val="-45.0"/>
                                      </p:to>
                                    </p:set>
                                    <p:anim calcmode="lin" valueType="num">
                                      <p:cBhvr>
                                        <p:cTn id="184" dur="455" fill="hold">
                                          <p:stCondLst>
                                            <p:cond delay="455"/>
                                          </p:stCondLst>
                                        </p:cTn>
                                        <p:tgtEl>
                                          <p:spTgt spid="33"/>
                                        </p:tgtEl>
                                        <p:attrNameLst>
                                          <p:attrName>style.rotation</p:attrName>
                                        </p:attrNameLst>
                                      </p:cBhvr>
                                      <p:tavLst>
                                        <p:tav tm="0">
                                          <p:val>
                                            <p:fltVal val="-45"/>
                                          </p:val>
                                        </p:tav>
                                        <p:tav tm="69900">
                                          <p:val>
                                            <p:fltVal val="45"/>
                                          </p:val>
                                        </p:tav>
                                        <p:tav tm="100000">
                                          <p:val>
                                            <p:fltVal val="0"/>
                                          </p:val>
                                        </p:tav>
                                      </p:tavLst>
                                    </p:anim>
                                    <p:anim calcmode="lin" valueType="num">
                                      <p:cBhvr>
                                        <p:cTn id="185" dur="455" fill="hold">
                                          <p:stCondLst>
                                            <p:cond delay="0"/>
                                          </p:stCondLst>
                                        </p:cTn>
                                        <p:tgtEl>
                                          <p:spTgt spid="33"/>
                                        </p:tgtEl>
                                        <p:attrNameLst>
                                          <p:attrName>ppt_y</p:attrName>
                                        </p:attrNameLst>
                                      </p:cBhvr>
                                      <p:tavLst>
                                        <p:tav tm="0">
                                          <p:val>
                                            <p:strVal val="#ppt_y-1"/>
                                          </p:val>
                                        </p:tav>
                                        <p:tav tm="100000">
                                          <p:val>
                                            <p:strVal val="#ppt_y-(0.354*#ppt_w-0.172*#ppt_h)"/>
                                          </p:val>
                                        </p:tav>
                                      </p:tavLst>
                                    </p:anim>
                                    <p:anim calcmode="lin" valueType="num">
                                      <p:cBhvr>
                                        <p:cTn id="186" dur="156" decel="50000" autoRev="1" fill="hold">
                                          <p:stCondLst>
                                            <p:cond delay="455"/>
                                          </p:stCondLst>
                                        </p:cTn>
                                        <p:tgtEl>
                                          <p:spTgt spid="33"/>
                                        </p:tgtEl>
                                        <p:attrNameLst>
                                          <p:attrName>ppt_y</p:attrName>
                                        </p:attrNameLst>
                                      </p:cBhvr>
                                      <p:tavLst>
                                        <p:tav tm="0">
                                          <p:val>
                                            <p:strVal val="#ppt_y-(0.354*#ppt_w-0.172*#ppt_h)"/>
                                          </p:val>
                                        </p:tav>
                                        <p:tav tm="100000">
                                          <p:val>
                                            <p:strVal val="#ppt_y-(0.354*#ppt_w-0.172*#ppt_h)-#ppt_h/2"/>
                                          </p:val>
                                        </p:tav>
                                      </p:tavLst>
                                    </p:anim>
                                    <p:anim calcmode="lin" valueType="num">
                                      <p:cBhvr>
                                        <p:cTn id="187" dur="136" fill="hold">
                                          <p:stCondLst>
                                            <p:cond delay="864"/>
                                          </p:stCondLst>
                                        </p:cTn>
                                        <p:tgtEl>
                                          <p:spTgt spid="33"/>
                                        </p:tgtEl>
                                        <p:attrNameLst>
                                          <p:attrName>ppt_y</p:attrName>
                                        </p:attrNameLst>
                                      </p:cBhvr>
                                      <p:tavLst>
                                        <p:tav tm="0">
                                          <p:val>
                                            <p:strVal val="#ppt_y-(0.354*#ppt_w-0.172*#ppt_h)"/>
                                          </p:val>
                                        </p:tav>
                                        <p:tav tm="100000">
                                          <p:val>
                                            <p:strVal val="#ppt_y"/>
                                          </p:val>
                                        </p:tav>
                                      </p:tavLst>
                                    </p:anim>
                                  </p:childTnLst>
                                </p:cTn>
                              </p:par>
                              <p:par>
                                <p:cTn id="188" presetID="38" presetClass="entr" presetSubtype="0" accel="50000" fill="hold" grpId="0" nodeType="withEffect">
                                  <p:stCondLst>
                                    <p:cond delay="0"/>
                                  </p:stCondLst>
                                  <p:iterate type="lt">
                                    <p:tmPct val="50000"/>
                                  </p:iterate>
                                  <p:childTnLst>
                                    <p:set>
                                      <p:cBhvr>
                                        <p:cTn id="189" dur="1" fill="hold">
                                          <p:stCondLst>
                                            <p:cond delay="0"/>
                                          </p:stCondLst>
                                        </p:cTn>
                                        <p:tgtEl>
                                          <p:spTgt spid="34"/>
                                        </p:tgtEl>
                                        <p:attrNameLst>
                                          <p:attrName>style.visibility</p:attrName>
                                        </p:attrNameLst>
                                      </p:cBhvr>
                                      <p:to>
                                        <p:strVal val="visible"/>
                                      </p:to>
                                    </p:set>
                                    <p:set>
                                      <p:cBhvr>
                                        <p:cTn id="190" dur="455" fill="hold">
                                          <p:stCondLst>
                                            <p:cond delay="0"/>
                                          </p:stCondLst>
                                        </p:cTn>
                                        <p:tgtEl>
                                          <p:spTgt spid="34"/>
                                        </p:tgtEl>
                                        <p:attrNameLst>
                                          <p:attrName>style.rotation</p:attrName>
                                        </p:attrNameLst>
                                      </p:cBhvr>
                                      <p:to>
                                        <p:strVal val="-45.0"/>
                                      </p:to>
                                    </p:set>
                                    <p:anim calcmode="lin" valueType="num">
                                      <p:cBhvr>
                                        <p:cTn id="191" dur="455" fill="hold">
                                          <p:stCondLst>
                                            <p:cond delay="455"/>
                                          </p:stCondLst>
                                        </p:cTn>
                                        <p:tgtEl>
                                          <p:spTgt spid="34"/>
                                        </p:tgtEl>
                                        <p:attrNameLst>
                                          <p:attrName>style.rotation</p:attrName>
                                        </p:attrNameLst>
                                      </p:cBhvr>
                                      <p:tavLst>
                                        <p:tav tm="0">
                                          <p:val>
                                            <p:fltVal val="-45"/>
                                          </p:val>
                                        </p:tav>
                                        <p:tav tm="69900">
                                          <p:val>
                                            <p:fltVal val="45"/>
                                          </p:val>
                                        </p:tav>
                                        <p:tav tm="100000">
                                          <p:val>
                                            <p:fltVal val="0"/>
                                          </p:val>
                                        </p:tav>
                                      </p:tavLst>
                                    </p:anim>
                                    <p:anim calcmode="lin" valueType="num">
                                      <p:cBhvr>
                                        <p:cTn id="192" dur="455" fill="hold">
                                          <p:stCondLst>
                                            <p:cond delay="0"/>
                                          </p:stCondLst>
                                        </p:cTn>
                                        <p:tgtEl>
                                          <p:spTgt spid="34"/>
                                        </p:tgtEl>
                                        <p:attrNameLst>
                                          <p:attrName>ppt_y</p:attrName>
                                        </p:attrNameLst>
                                      </p:cBhvr>
                                      <p:tavLst>
                                        <p:tav tm="0">
                                          <p:val>
                                            <p:strVal val="#ppt_y-1"/>
                                          </p:val>
                                        </p:tav>
                                        <p:tav tm="100000">
                                          <p:val>
                                            <p:strVal val="#ppt_y-(0.354*#ppt_w-0.172*#ppt_h)"/>
                                          </p:val>
                                        </p:tav>
                                      </p:tavLst>
                                    </p:anim>
                                    <p:anim calcmode="lin" valueType="num">
                                      <p:cBhvr>
                                        <p:cTn id="193" dur="156" decel="50000" autoRev="1" fill="hold">
                                          <p:stCondLst>
                                            <p:cond delay="455"/>
                                          </p:stCondLst>
                                        </p:cTn>
                                        <p:tgtEl>
                                          <p:spTgt spid="34"/>
                                        </p:tgtEl>
                                        <p:attrNameLst>
                                          <p:attrName>ppt_y</p:attrName>
                                        </p:attrNameLst>
                                      </p:cBhvr>
                                      <p:tavLst>
                                        <p:tav tm="0">
                                          <p:val>
                                            <p:strVal val="#ppt_y-(0.354*#ppt_w-0.172*#ppt_h)"/>
                                          </p:val>
                                        </p:tav>
                                        <p:tav tm="100000">
                                          <p:val>
                                            <p:strVal val="#ppt_y-(0.354*#ppt_w-0.172*#ppt_h)-#ppt_h/2"/>
                                          </p:val>
                                        </p:tav>
                                      </p:tavLst>
                                    </p:anim>
                                    <p:anim calcmode="lin" valueType="num">
                                      <p:cBhvr>
                                        <p:cTn id="194" dur="136" fill="hold">
                                          <p:stCondLst>
                                            <p:cond delay="864"/>
                                          </p:stCondLst>
                                        </p:cTn>
                                        <p:tgtEl>
                                          <p:spTgt spid="34"/>
                                        </p:tgtEl>
                                        <p:attrNameLst>
                                          <p:attrName>ppt_y</p:attrName>
                                        </p:attrNameLst>
                                      </p:cBhvr>
                                      <p:tavLst>
                                        <p:tav tm="0">
                                          <p:val>
                                            <p:strVal val="#ppt_y-(0.354*#ppt_w-0.172*#ppt_h)"/>
                                          </p:val>
                                        </p:tav>
                                        <p:tav tm="100000">
                                          <p:val>
                                            <p:strVal val="#ppt_y"/>
                                          </p:val>
                                        </p:tav>
                                      </p:tavLst>
                                    </p:anim>
                                  </p:childTnLst>
                                </p:cTn>
                              </p:par>
                              <p:par>
                                <p:cTn id="195" presetID="38" presetClass="entr" presetSubtype="0" accel="50000" fill="hold" grpId="0" nodeType="withEffect">
                                  <p:stCondLst>
                                    <p:cond delay="0"/>
                                  </p:stCondLst>
                                  <p:iterate type="lt">
                                    <p:tmPct val="50000"/>
                                  </p:iterate>
                                  <p:childTnLst>
                                    <p:set>
                                      <p:cBhvr>
                                        <p:cTn id="196" dur="1" fill="hold">
                                          <p:stCondLst>
                                            <p:cond delay="0"/>
                                          </p:stCondLst>
                                        </p:cTn>
                                        <p:tgtEl>
                                          <p:spTgt spid="35"/>
                                        </p:tgtEl>
                                        <p:attrNameLst>
                                          <p:attrName>style.visibility</p:attrName>
                                        </p:attrNameLst>
                                      </p:cBhvr>
                                      <p:to>
                                        <p:strVal val="visible"/>
                                      </p:to>
                                    </p:set>
                                    <p:set>
                                      <p:cBhvr>
                                        <p:cTn id="197" dur="455" fill="hold">
                                          <p:stCondLst>
                                            <p:cond delay="0"/>
                                          </p:stCondLst>
                                        </p:cTn>
                                        <p:tgtEl>
                                          <p:spTgt spid="35"/>
                                        </p:tgtEl>
                                        <p:attrNameLst>
                                          <p:attrName>style.rotation</p:attrName>
                                        </p:attrNameLst>
                                      </p:cBhvr>
                                      <p:to>
                                        <p:strVal val="-45.0"/>
                                      </p:to>
                                    </p:set>
                                    <p:anim calcmode="lin" valueType="num">
                                      <p:cBhvr>
                                        <p:cTn id="198" dur="455" fill="hold">
                                          <p:stCondLst>
                                            <p:cond delay="455"/>
                                          </p:stCondLst>
                                        </p:cTn>
                                        <p:tgtEl>
                                          <p:spTgt spid="35"/>
                                        </p:tgtEl>
                                        <p:attrNameLst>
                                          <p:attrName>style.rotation</p:attrName>
                                        </p:attrNameLst>
                                      </p:cBhvr>
                                      <p:tavLst>
                                        <p:tav tm="0">
                                          <p:val>
                                            <p:fltVal val="-45"/>
                                          </p:val>
                                        </p:tav>
                                        <p:tav tm="69900">
                                          <p:val>
                                            <p:fltVal val="45"/>
                                          </p:val>
                                        </p:tav>
                                        <p:tav tm="100000">
                                          <p:val>
                                            <p:fltVal val="0"/>
                                          </p:val>
                                        </p:tav>
                                      </p:tavLst>
                                    </p:anim>
                                    <p:anim calcmode="lin" valueType="num">
                                      <p:cBhvr>
                                        <p:cTn id="199" dur="455" fill="hold">
                                          <p:stCondLst>
                                            <p:cond delay="0"/>
                                          </p:stCondLst>
                                        </p:cTn>
                                        <p:tgtEl>
                                          <p:spTgt spid="35"/>
                                        </p:tgtEl>
                                        <p:attrNameLst>
                                          <p:attrName>ppt_y</p:attrName>
                                        </p:attrNameLst>
                                      </p:cBhvr>
                                      <p:tavLst>
                                        <p:tav tm="0">
                                          <p:val>
                                            <p:strVal val="#ppt_y-1"/>
                                          </p:val>
                                        </p:tav>
                                        <p:tav tm="100000">
                                          <p:val>
                                            <p:strVal val="#ppt_y-(0.354*#ppt_w-0.172*#ppt_h)"/>
                                          </p:val>
                                        </p:tav>
                                      </p:tavLst>
                                    </p:anim>
                                    <p:anim calcmode="lin" valueType="num">
                                      <p:cBhvr>
                                        <p:cTn id="200" dur="156" decel="50000" autoRev="1" fill="hold">
                                          <p:stCondLst>
                                            <p:cond delay="455"/>
                                          </p:stCondLst>
                                        </p:cTn>
                                        <p:tgtEl>
                                          <p:spTgt spid="35"/>
                                        </p:tgtEl>
                                        <p:attrNameLst>
                                          <p:attrName>ppt_y</p:attrName>
                                        </p:attrNameLst>
                                      </p:cBhvr>
                                      <p:tavLst>
                                        <p:tav tm="0">
                                          <p:val>
                                            <p:strVal val="#ppt_y-(0.354*#ppt_w-0.172*#ppt_h)"/>
                                          </p:val>
                                        </p:tav>
                                        <p:tav tm="100000">
                                          <p:val>
                                            <p:strVal val="#ppt_y-(0.354*#ppt_w-0.172*#ppt_h)-#ppt_h/2"/>
                                          </p:val>
                                        </p:tav>
                                      </p:tavLst>
                                    </p:anim>
                                    <p:anim calcmode="lin" valueType="num">
                                      <p:cBhvr>
                                        <p:cTn id="201" dur="136" fill="hold">
                                          <p:stCondLst>
                                            <p:cond delay="864"/>
                                          </p:stCondLst>
                                        </p:cTn>
                                        <p:tgtEl>
                                          <p:spTgt spid="35"/>
                                        </p:tgtEl>
                                        <p:attrNameLst>
                                          <p:attrName>ppt_y</p:attrName>
                                        </p:attrNameLst>
                                      </p:cBhvr>
                                      <p:tavLst>
                                        <p:tav tm="0">
                                          <p:val>
                                            <p:strVal val="#ppt_y-(0.354*#ppt_w-0.172*#ppt_h)"/>
                                          </p:val>
                                        </p:tav>
                                        <p:tav tm="100000">
                                          <p:val>
                                            <p:strVal val="#ppt_y"/>
                                          </p:val>
                                        </p:tav>
                                      </p:tavLst>
                                    </p:anim>
                                  </p:childTnLst>
                                </p:cTn>
                              </p:par>
                              <p:par>
                                <p:cTn id="202" presetID="38" presetClass="entr" presetSubtype="0" accel="50000" fill="hold" grpId="0" nodeType="withEffect">
                                  <p:stCondLst>
                                    <p:cond delay="0"/>
                                  </p:stCondLst>
                                  <p:iterate type="lt">
                                    <p:tmPct val="50000"/>
                                  </p:iterate>
                                  <p:childTnLst>
                                    <p:set>
                                      <p:cBhvr>
                                        <p:cTn id="203" dur="1" fill="hold">
                                          <p:stCondLst>
                                            <p:cond delay="0"/>
                                          </p:stCondLst>
                                        </p:cTn>
                                        <p:tgtEl>
                                          <p:spTgt spid="36"/>
                                        </p:tgtEl>
                                        <p:attrNameLst>
                                          <p:attrName>style.visibility</p:attrName>
                                        </p:attrNameLst>
                                      </p:cBhvr>
                                      <p:to>
                                        <p:strVal val="visible"/>
                                      </p:to>
                                    </p:set>
                                    <p:set>
                                      <p:cBhvr>
                                        <p:cTn id="204" dur="455" fill="hold">
                                          <p:stCondLst>
                                            <p:cond delay="0"/>
                                          </p:stCondLst>
                                        </p:cTn>
                                        <p:tgtEl>
                                          <p:spTgt spid="36"/>
                                        </p:tgtEl>
                                        <p:attrNameLst>
                                          <p:attrName>style.rotation</p:attrName>
                                        </p:attrNameLst>
                                      </p:cBhvr>
                                      <p:to>
                                        <p:strVal val="-45.0"/>
                                      </p:to>
                                    </p:set>
                                    <p:anim calcmode="lin" valueType="num">
                                      <p:cBhvr>
                                        <p:cTn id="205" dur="455" fill="hold">
                                          <p:stCondLst>
                                            <p:cond delay="455"/>
                                          </p:stCondLst>
                                        </p:cTn>
                                        <p:tgtEl>
                                          <p:spTgt spid="36"/>
                                        </p:tgtEl>
                                        <p:attrNameLst>
                                          <p:attrName>style.rotation</p:attrName>
                                        </p:attrNameLst>
                                      </p:cBhvr>
                                      <p:tavLst>
                                        <p:tav tm="0">
                                          <p:val>
                                            <p:fltVal val="-45"/>
                                          </p:val>
                                        </p:tav>
                                        <p:tav tm="69900">
                                          <p:val>
                                            <p:fltVal val="45"/>
                                          </p:val>
                                        </p:tav>
                                        <p:tav tm="100000">
                                          <p:val>
                                            <p:fltVal val="0"/>
                                          </p:val>
                                        </p:tav>
                                      </p:tavLst>
                                    </p:anim>
                                    <p:anim calcmode="lin" valueType="num">
                                      <p:cBhvr>
                                        <p:cTn id="206" dur="455" fill="hold">
                                          <p:stCondLst>
                                            <p:cond delay="0"/>
                                          </p:stCondLst>
                                        </p:cTn>
                                        <p:tgtEl>
                                          <p:spTgt spid="36"/>
                                        </p:tgtEl>
                                        <p:attrNameLst>
                                          <p:attrName>ppt_y</p:attrName>
                                        </p:attrNameLst>
                                      </p:cBhvr>
                                      <p:tavLst>
                                        <p:tav tm="0">
                                          <p:val>
                                            <p:strVal val="#ppt_y-1"/>
                                          </p:val>
                                        </p:tav>
                                        <p:tav tm="100000">
                                          <p:val>
                                            <p:strVal val="#ppt_y-(0.354*#ppt_w-0.172*#ppt_h)"/>
                                          </p:val>
                                        </p:tav>
                                      </p:tavLst>
                                    </p:anim>
                                    <p:anim calcmode="lin" valueType="num">
                                      <p:cBhvr>
                                        <p:cTn id="207" dur="156" decel="50000" autoRev="1" fill="hold">
                                          <p:stCondLst>
                                            <p:cond delay="455"/>
                                          </p:stCondLst>
                                        </p:cTn>
                                        <p:tgtEl>
                                          <p:spTgt spid="36"/>
                                        </p:tgtEl>
                                        <p:attrNameLst>
                                          <p:attrName>ppt_y</p:attrName>
                                        </p:attrNameLst>
                                      </p:cBhvr>
                                      <p:tavLst>
                                        <p:tav tm="0">
                                          <p:val>
                                            <p:strVal val="#ppt_y-(0.354*#ppt_w-0.172*#ppt_h)"/>
                                          </p:val>
                                        </p:tav>
                                        <p:tav tm="100000">
                                          <p:val>
                                            <p:strVal val="#ppt_y-(0.354*#ppt_w-0.172*#ppt_h)-#ppt_h/2"/>
                                          </p:val>
                                        </p:tav>
                                      </p:tavLst>
                                    </p:anim>
                                    <p:anim calcmode="lin" valueType="num">
                                      <p:cBhvr>
                                        <p:cTn id="208" dur="136" fill="hold">
                                          <p:stCondLst>
                                            <p:cond delay="864"/>
                                          </p:stCondLst>
                                        </p:cTn>
                                        <p:tgtEl>
                                          <p:spTgt spid="3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3" grpId="0" build="p"/>
      <p:bldP spid="739333" grpId="1" build="p"/>
      <p:bldP spid="739333" grpId="2" build="p"/>
      <p:bldP spid="12295" grpId="0" animBg="1"/>
      <p:bldP spid="12295" grpId="1" animBg="1"/>
      <p:bldP spid="12295" grpId="2" animBg="1"/>
      <p:bldP spid="739332" grpId="0"/>
      <p:bldP spid="12292" grpId="0" animBg="1"/>
      <p:bldP spid="12294" grpId="0" animBg="1"/>
      <p:bldP spid="12294" grpId="1" animBg="1"/>
      <p:bldP spid="12294" grpId="2" animBg="1"/>
      <p:bldP spid="12296" grpId="0" animBg="1"/>
      <p:bldP spid="12298" grpId="0" animBg="1"/>
      <p:bldP spid="12299" grpId="0" animBg="1"/>
      <p:bldP spid="12300" grpId="0" animBg="1"/>
      <p:bldP spid="12301" grpId="0" animBg="1"/>
      <p:bldP spid="12302" grpId="0" animBg="1"/>
      <p:bldP spid="12303" grpId="0" animBg="1"/>
      <p:bldP spid="12304" grpId="0" animBg="1"/>
      <p:bldP spid="12305" grpId="0" animBg="1"/>
      <p:bldP spid="12308" grpId="0"/>
      <p:bldP spid="12312" grpId="0"/>
      <p:bldP spid="12313" grpId="0"/>
      <p:bldP spid="12313" grpId="1"/>
      <p:bldP spid="12314" grpId="0"/>
      <p:bldP spid="12315" grpId="0"/>
      <p:bldP spid="32" grpId="0"/>
      <p:bldP spid="33" grpId="0"/>
      <p:bldP spid="34" grpId="0"/>
      <p:bldP spid="35" grpId="0"/>
      <p:bldP spid="3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9A15C820-DBAB-4C92-914D-954B771BD9D1}" type="slidenum">
              <a:rPr kumimoji="0" lang="en-US" altLang="ja-JP" b="0" smtClean="0">
                <a:latin typeface="Arial Black" pitchFamily="34" charset="0"/>
              </a:rPr>
              <a:pPr eaLnBrk="1" hangingPunct="1"/>
              <a:t>24</a:t>
            </a:fld>
            <a:endParaRPr kumimoji="0" lang="en-US" altLang="ja-JP" b="0" smtClean="0">
              <a:latin typeface="Arial Black" pitchFamily="34" charset="0"/>
            </a:endParaRPr>
          </a:p>
        </p:txBody>
      </p:sp>
      <p:sp>
        <p:nvSpPr>
          <p:cNvPr id="741399" name="Rectangle 3"/>
          <p:cNvSpPr>
            <a:spLocks noChangeArrowheads="1"/>
          </p:cNvSpPr>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rgbClr val="3333FF"/>
              </a:buClr>
              <a:buSzPct val="75000"/>
              <a:buFont typeface="Wingdings" pitchFamily="2" charset="2"/>
              <a:buChar char="n"/>
            </a:pPr>
            <a:r>
              <a:rPr lang="ja-JP" altLang="en-US" sz="2800" b="0"/>
              <a:t>手順１：特性（問題点）を決める</a:t>
            </a:r>
          </a:p>
          <a:p>
            <a:pPr marL="342900" indent="-342900">
              <a:spcBef>
                <a:spcPct val="20000"/>
              </a:spcBef>
              <a:buClr>
                <a:srgbClr val="3333FF"/>
              </a:buClr>
              <a:buSzPct val="75000"/>
              <a:buFont typeface="Wingdings" pitchFamily="2" charset="2"/>
              <a:buChar char="n"/>
            </a:pPr>
            <a:r>
              <a:rPr lang="ja-JP" altLang="en-US" sz="2800" b="0"/>
              <a:t>手順２：背骨を記入する</a:t>
            </a:r>
          </a:p>
          <a:p>
            <a:pPr marL="342900" indent="-342900">
              <a:spcBef>
                <a:spcPct val="20000"/>
              </a:spcBef>
              <a:buClr>
                <a:srgbClr val="3333FF"/>
              </a:buClr>
              <a:buSzPct val="75000"/>
              <a:buFont typeface="Wingdings" pitchFamily="2" charset="2"/>
              <a:buChar char="n"/>
            </a:pPr>
            <a:r>
              <a:rPr lang="ja-JP" altLang="en-US" sz="2800" b="0"/>
              <a:t>手順３：大骨、表札を記入する</a:t>
            </a:r>
          </a:p>
          <a:p>
            <a:pPr marL="342900" indent="-342900">
              <a:spcBef>
                <a:spcPct val="20000"/>
              </a:spcBef>
              <a:buClr>
                <a:srgbClr val="3333FF"/>
              </a:buClr>
              <a:buSzPct val="75000"/>
              <a:buFont typeface="Wingdings" pitchFamily="2" charset="2"/>
              <a:buChar char="n"/>
            </a:pPr>
            <a:r>
              <a:rPr lang="ja-JP" altLang="en-US" sz="2800" b="0"/>
              <a:t>手順４：中骨、小骨、要因を記入する</a:t>
            </a:r>
          </a:p>
          <a:p>
            <a:pPr marL="342900" indent="-342900">
              <a:spcBef>
                <a:spcPct val="20000"/>
              </a:spcBef>
              <a:buClr>
                <a:srgbClr val="3333FF"/>
              </a:buClr>
              <a:buSzPct val="75000"/>
              <a:buFont typeface="Wingdings" pitchFamily="2" charset="2"/>
              <a:buChar char="n"/>
            </a:pPr>
            <a:r>
              <a:rPr lang="ja-JP" altLang="en-US" sz="2800" b="0"/>
              <a:t>手順５：記入モレがないかチェックする</a:t>
            </a:r>
          </a:p>
          <a:p>
            <a:pPr marL="342900" indent="-342900">
              <a:spcBef>
                <a:spcPct val="20000"/>
              </a:spcBef>
              <a:buClr>
                <a:srgbClr val="3333FF"/>
              </a:buClr>
              <a:buSzPct val="75000"/>
              <a:buFont typeface="Wingdings" pitchFamily="2" charset="2"/>
              <a:buChar char="n"/>
            </a:pPr>
            <a:r>
              <a:rPr lang="ja-JP" altLang="en-US" sz="2800" b="0"/>
              <a:t>手順６：影響の大きいものに印をつける</a:t>
            </a:r>
          </a:p>
          <a:p>
            <a:pPr marL="342900" indent="-342900">
              <a:spcBef>
                <a:spcPct val="20000"/>
              </a:spcBef>
              <a:buClr>
                <a:srgbClr val="3333FF"/>
              </a:buClr>
              <a:buSzPct val="75000"/>
              <a:buFont typeface="Wingdings" pitchFamily="2" charset="2"/>
              <a:buChar char="n"/>
            </a:pPr>
            <a:endParaRPr lang="en-US" altLang="ja-JP" sz="2800" b="0"/>
          </a:p>
        </p:txBody>
      </p:sp>
      <p:sp>
        <p:nvSpPr>
          <p:cNvPr id="29700"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EE8961DE-51AD-4DE8-93DC-753CFB31AC71}" type="slidenum">
              <a:rPr kumimoji="0" lang="en-US" altLang="ja-JP" sz="1200" b="0">
                <a:latin typeface="Arial Black" pitchFamily="34" charset="0"/>
              </a:rPr>
              <a:pPr algn="r" eaLnBrk="1" hangingPunct="1"/>
              <a:t>24</a:t>
            </a:fld>
            <a:endParaRPr kumimoji="0" lang="en-US" altLang="ja-JP" sz="1200" b="0">
              <a:latin typeface="Arial Black" pitchFamily="34" charset="0"/>
            </a:endParaRPr>
          </a:p>
        </p:txBody>
      </p:sp>
      <p:sp>
        <p:nvSpPr>
          <p:cNvPr id="29701"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D25A77DE-F8FA-4990-9188-8D21A4DE4826}" type="datetime3">
              <a:rPr kumimoji="0" lang="ja-JP" altLang="en-US" sz="1200" b="0"/>
              <a:pPr eaLnBrk="1" hangingPunct="1"/>
              <a:t>平成27年9月27日</a:t>
            </a:fld>
            <a:endParaRPr kumimoji="0" lang="en-US" altLang="ja-JP" sz="1200" b="0"/>
          </a:p>
        </p:txBody>
      </p:sp>
      <p:sp>
        <p:nvSpPr>
          <p:cNvPr id="29702" name="Rectangle 2"/>
          <p:cNvSpPr>
            <a:spLocks noGrp="1" noChangeArrowheads="1"/>
          </p:cNvSpPr>
          <p:nvPr>
            <p:ph type="title" idx="4294967295"/>
          </p:nvPr>
        </p:nvSpPr>
        <p:spPr>
          <a:xfrm>
            <a:off x="684213" y="476250"/>
            <a:ext cx="8229600" cy="1371600"/>
          </a:xfrm>
        </p:spPr>
        <p:txBody>
          <a:bodyPr/>
          <a:lstStyle/>
          <a:p>
            <a:pPr algn="ctr" eaLnBrk="1" hangingPunct="1"/>
            <a:r>
              <a:rPr lang="ja-JP" altLang="en-US" sz="6000" smtClean="0"/>
              <a:t>特性要因図の作り方</a:t>
            </a:r>
          </a:p>
        </p:txBody>
      </p:sp>
      <p:sp>
        <p:nvSpPr>
          <p:cNvPr id="29703" name="AutoShape 6"/>
          <p:cNvSpPr>
            <a:spLocks noChangeArrowheads="1"/>
          </p:cNvSpPr>
          <p:nvPr/>
        </p:nvSpPr>
        <p:spPr bwMode="auto">
          <a:xfrm rot="-5400000">
            <a:off x="8100219" y="2421731"/>
            <a:ext cx="865188" cy="720725"/>
          </a:xfrm>
          <a:prstGeom prst="flowChartOffpageConnector">
            <a:avLst/>
          </a:prstGeom>
          <a:gradFill rotWithShape="1">
            <a:gsLst>
              <a:gs pos="0">
                <a:schemeClr val="bg2"/>
              </a:gs>
              <a:gs pos="100000">
                <a:srgbClr val="DDDDDD"/>
              </a:gs>
            </a:gsLst>
            <a:path path="rect">
              <a:fillToRect l="100000" b="100000"/>
            </a:path>
          </a:gradFill>
          <a:ln w="9525">
            <a:solidFill>
              <a:schemeClr val="tx1"/>
            </a:solidFill>
            <a:miter lim="800000"/>
            <a:headEnd/>
            <a:tailEnd/>
          </a:ln>
        </p:spPr>
        <p:txBody>
          <a:bodyPr wrap="none" anchor="ctr"/>
          <a:lstStyle/>
          <a:p>
            <a:endParaRPr lang="ja-JP" altLang="en-US"/>
          </a:p>
        </p:txBody>
      </p:sp>
      <p:sp>
        <p:nvSpPr>
          <p:cNvPr id="29704" name="Rectangle 7" descr="市松模様 (大)"/>
          <p:cNvSpPr>
            <a:spLocks noChangeArrowheads="1"/>
          </p:cNvSpPr>
          <p:nvPr/>
        </p:nvSpPr>
        <p:spPr bwMode="auto">
          <a:xfrm>
            <a:off x="5940425" y="2781300"/>
            <a:ext cx="2232025" cy="71438"/>
          </a:xfrm>
          <a:prstGeom prst="rect">
            <a:avLst/>
          </a:prstGeom>
          <a:pattFill prst="lgCheck">
            <a:fgClr>
              <a:srgbClr val="FF7C80"/>
            </a:fgClr>
            <a:bgClr>
              <a:schemeClr val="bg1"/>
            </a:bgClr>
          </a:pattFill>
          <a:ln w="9525">
            <a:solidFill>
              <a:schemeClr val="tx1"/>
            </a:solidFill>
            <a:miter lim="800000"/>
            <a:headEnd/>
            <a:tailEnd/>
          </a:ln>
        </p:spPr>
        <p:txBody>
          <a:bodyPr wrap="none" anchor="ctr"/>
          <a:lstStyle/>
          <a:p>
            <a:endParaRPr lang="ja-JP" altLang="en-US"/>
          </a:p>
        </p:txBody>
      </p:sp>
      <p:sp>
        <p:nvSpPr>
          <p:cNvPr id="29705" name="AutoShape 8" descr="横線 (破線)"/>
          <p:cNvSpPr>
            <a:spLocks noChangeArrowheads="1"/>
          </p:cNvSpPr>
          <p:nvPr/>
        </p:nvSpPr>
        <p:spPr bwMode="auto">
          <a:xfrm rot="-5400000">
            <a:off x="5633244" y="2655094"/>
            <a:ext cx="433387" cy="396875"/>
          </a:xfrm>
          <a:prstGeom prst="flowChartMerge">
            <a:avLst/>
          </a:prstGeom>
          <a:pattFill prst="dashHorz">
            <a:fgClr>
              <a:schemeClr val="tx2"/>
            </a:fgClr>
            <a:bgClr>
              <a:schemeClr val="bg1"/>
            </a:bgClr>
          </a:pattFill>
          <a:ln w="9525">
            <a:solidFill>
              <a:schemeClr val="tx1"/>
            </a:solidFill>
            <a:miter lim="800000"/>
            <a:headEnd/>
            <a:tailEnd/>
          </a:ln>
        </p:spPr>
        <p:txBody>
          <a:bodyPr wrap="none" anchor="ctr"/>
          <a:lstStyle/>
          <a:p>
            <a:endParaRPr lang="ja-JP" altLang="en-US"/>
          </a:p>
        </p:txBody>
      </p:sp>
      <p:sp>
        <p:nvSpPr>
          <p:cNvPr id="29706" name="Line 9"/>
          <p:cNvSpPr>
            <a:spLocks noChangeShapeType="1"/>
          </p:cNvSpPr>
          <p:nvPr/>
        </p:nvSpPr>
        <p:spPr bwMode="auto">
          <a:xfrm>
            <a:off x="7524750" y="2420938"/>
            <a:ext cx="360363"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07" name="Line 10"/>
          <p:cNvSpPr>
            <a:spLocks noChangeShapeType="1"/>
          </p:cNvSpPr>
          <p:nvPr/>
        </p:nvSpPr>
        <p:spPr bwMode="auto">
          <a:xfrm>
            <a:off x="6443663" y="2492375"/>
            <a:ext cx="360362"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08" name="Line 11"/>
          <p:cNvSpPr>
            <a:spLocks noChangeShapeType="1"/>
          </p:cNvSpPr>
          <p:nvPr/>
        </p:nvSpPr>
        <p:spPr bwMode="auto">
          <a:xfrm>
            <a:off x="7019925" y="2492375"/>
            <a:ext cx="360363"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09" name="Line 12"/>
          <p:cNvSpPr>
            <a:spLocks noChangeShapeType="1"/>
          </p:cNvSpPr>
          <p:nvPr/>
        </p:nvSpPr>
        <p:spPr bwMode="auto">
          <a:xfrm flipV="1">
            <a:off x="6804025" y="2852738"/>
            <a:ext cx="288925"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0" name="Line 13"/>
          <p:cNvSpPr>
            <a:spLocks noChangeShapeType="1"/>
          </p:cNvSpPr>
          <p:nvPr/>
        </p:nvSpPr>
        <p:spPr bwMode="auto">
          <a:xfrm flipV="1">
            <a:off x="7380288" y="2852738"/>
            <a:ext cx="288925"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1" name="Line 14"/>
          <p:cNvSpPr>
            <a:spLocks noChangeShapeType="1"/>
          </p:cNvSpPr>
          <p:nvPr/>
        </p:nvSpPr>
        <p:spPr bwMode="auto">
          <a:xfrm flipV="1">
            <a:off x="6227763" y="2852738"/>
            <a:ext cx="288925"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2" name="Line 15"/>
          <p:cNvSpPr>
            <a:spLocks noChangeShapeType="1"/>
          </p:cNvSpPr>
          <p:nvPr/>
        </p:nvSpPr>
        <p:spPr bwMode="auto">
          <a:xfrm flipH="1">
            <a:off x="7596188" y="2420938"/>
            <a:ext cx="288925" cy="1444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3" name="Line 16"/>
          <p:cNvSpPr>
            <a:spLocks noChangeShapeType="1"/>
          </p:cNvSpPr>
          <p:nvPr/>
        </p:nvSpPr>
        <p:spPr bwMode="auto">
          <a:xfrm flipH="1">
            <a:off x="7164388" y="2492375"/>
            <a:ext cx="2889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4" name="Line 17"/>
          <p:cNvSpPr>
            <a:spLocks noChangeShapeType="1"/>
          </p:cNvSpPr>
          <p:nvPr/>
        </p:nvSpPr>
        <p:spPr bwMode="auto">
          <a:xfrm flipH="1">
            <a:off x="6588125" y="2492375"/>
            <a:ext cx="2889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5" name="Line 18"/>
          <p:cNvSpPr>
            <a:spLocks noChangeShapeType="1"/>
          </p:cNvSpPr>
          <p:nvPr/>
        </p:nvSpPr>
        <p:spPr bwMode="auto">
          <a:xfrm flipH="1">
            <a:off x="6877050" y="2997200"/>
            <a:ext cx="2889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6" name="Line 19"/>
          <p:cNvSpPr>
            <a:spLocks noChangeShapeType="1"/>
          </p:cNvSpPr>
          <p:nvPr/>
        </p:nvSpPr>
        <p:spPr bwMode="auto">
          <a:xfrm flipH="1">
            <a:off x="6300788" y="2997200"/>
            <a:ext cx="2889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7" name="Line 20"/>
          <p:cNvSpPr>
            <a:spLocks noChangeShapeType="1"/>
          </p:cNvSpPr>
          <p:nvPr/>
        </p:nvSpPr>
        <p:spPr bwMode="auto">
          <a:xfrm flipH="1">
            <a:off x="7524750" y="2997200"/>
            <a:ext cx="2889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8" name="Line 21"/>
          <p:cNvSpPr>
            <a:spLocks noChangeShapeType="1"/>
          </p:cNvSpPr>
          <p:nvPr/>
        </p:nvSpPr>
        <p:spPr bwMode="auto">
          <a:xfrm flipV="1">
            <a:off x="6443663" y="2492375"/>
            <a:ext cx="71437"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19" name="Line 22"/>
          <p:cNvSpPr>
            <a:spLocks noChangeShapeType="1"/>
          </p:cNvSpPr>
          <p:nvPr/>
        </p:nvSpPr>
        <p:spPr bwMode="auto">
          <a:xfrm>
            <a:off x="7235825" y="2997200"/>
            <a:ext cx="21590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20" name="Line 24"/>
          <p:cNvSpPr>
            <a:spLocks noChangeShapeType="1"/>
          </p:cNvSpPr>
          <p:nvPr/>
        </p:nvSpPr>
        <p:spPr bwMode="auto">
          <a:xfrm>
            <a:off x="7235825" y="2997200"/>
            <a:ext cx="21590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21" name="Line 25"/>
          <p:cNvSpPr>
            <a:spLocks noChangeShapeType="1"/>
          </p:cNvSpPr>
          <p:nvPr/>
        </p:nvSpPr>
        <p:spPr bwMode="auto">
          <a:xfrm>
            <a:off x="6084888" y="2997200"/>
            <a:ext cx="215900"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9722" name="Oval 26"/>
          <p:cNvSpPr>
            <a:spLocks noChangeArrowheads="1"/>
          </p:cNvSpPr>
          <p:nvPr/>
        </p:nvSpPr>
        <p:spPr bwMode="auto">
          <a:xfrm>
            <a:off x="7235825" y="2276475"/>
            <a:ext cx="504825" cy="144463"/>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3" name="Oval 27"/>
          <p:cNvSpPr>
            <a:spLocks noChangeArrowheads="1"/>
          </p:cNvSpPr>
          <p:nvPr/>
        </p:nvSpPr>
        <p:spPr bwMode="auto">
          <a:xfrm>
            <a:off x="6659563" y="2276475"/>
            <a:ext cx="504825" cy="144463"/>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4" name="Oval 28"/>
          <p:cNvSpPr>
            <a:spLocks noChangeArrowheads="1"/>
          </p:cNvSpPr>
          <p:nvPr/>
        </p:nvSpPr>
        <p:spPr bwMode="auto">
          <a:xfrm>
            <a:off x="6156325" y="2276475"/>
            <a:ext cx="504825" cy="144463"/>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5" name="Oval 29"/>
          <p:cNvSpPr>
            <a:spLocks noChangeArrowheads="1"/>
          </p:cNvSpPr>
          <p:nvPr/>
        </p:nvSpPr>
        <p:spPr bwMode="auto">
          <a:xfrm>
            <a:off x="5940425" y="3284538"/>
            <a:ext cx="504825"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6" name="Oval 31"/>
          <p:cNvSpPr>
            <a:spLocks noChangeArrowheads="1"/>
          </p:cNvSpPr>
          <p:nvPr/>
        </p:nvSpPr>
        <p:spPr bwMode="auto">
          <a:xfrm>
            <a:off x="6516688" y="3284538"/>
            <a:ext cx="504825"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7" name="Oval 32"/>
          <p:cNvSpPr>
            <a:spLocks noChangeArrowheads="1"/>
          </p:cNvSpPr>
          <p:nvPr/>
        </p:nvSpPr>
        <p:spPr bwMode="auto">
          <a:xfrm>
            <a:off x="7092950" y="3284538"/>
            <a:ext cx="504825" cy="144462"/>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9728" name="Oval 33"/>
          <p:cNvSpPr>
            <a:spLocks noChangeArrowheads="1"/>
          </p:cNvSpPr>
          <p:nvPr/>
        </p:nvSpPr>
        <p:spPr bwMode="auto">
          <a:xfrm>
            <a:off x="8604250" y="2492375"/>
            <a:ext cx="144463" cy="144463"/>
          </a:xfrm>
          <a:prstGeom prst="ellipse">
            <a:avLst/>
          </a:prstGeom>
          <a:solidFill>
            <a:schemeClr val="tx1"/>
          </a:solidFill>
          <a:ln w="9525">
            <a:solidFill>
              <a:schemeClr val="tx1"/>
            </a:solidFill>
            <a:round/>
            <a:headEnd/>
            <a:tailEnd/>
          </a:ln>
        </p:spPr>
        <p:txBody>
          <a:bodyPr wrap="none" anchor="ctr"/>
          <a:lstStyle/>
          <a:p>
            <a:endParaRPr lang="ja-JP" altLang="en-US"/>
          </a:p>
        </p:txBody>
      </p:sp>
      <p:sp>
        <p:nvSpPr>
          <p:cNvPr id="2" name="線吹き出し 1 (枠付き) 1"/>
          <p:cNvSpPr/>
          <p:nvPr/>
        </p:nvSpPr>
        <p:spPr bwMode="auto">
          <a:xfrm>
            <a:off x="7885113" y="3716920"/>
            <a:ext cx="504825" cy="720303"/>
          </a:xfrm>
          <a:prstGeom prst="borderCallout1">
            <a:avLst>
              <a:gd name="adj1" fmla="val 18750"/>
              <a:gd name="adj2" fmla="val -8333"/>
              <a:gd name="adj3" fmla="val -50206"/>
              <a:gd name="adj4" fmla="val -117419"/>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表札</a:t>
            </a:r>
          </a:p>
        </p:txBody>
      </p:sp>
      <p:sp>
        <p:nvSpPr>
          <p:cNvPr id="3" name="テキスト ボックス 2"/>
          <p:cNvSpPr txBox="1"/>
          <p:nvPr/>
        </p:nvSpPr>
        <p:spPr>
          <a:xfrm>
            <a:off x="8181971" y="2384424"/>
            <a:ext cx="461665" cy="865189"/>
          </a:xfrm>
          <a:prstGeom prst="rect">
            <a:avLst/>
          </a:prstGeom>
          <a:noFill/>
        </p:spPr>
        <p:txBody>
          <a:bodyPr vert="eaVert" wrap="square" rtlCol="0">
            <a:spAutoFit/>
          </a:bodyPr>
          <a:lstStyle/>
          <a:p>
            <a:r>
              <a:rPr kumimoji="1" lang="ja-JP" altLang="en-US" dirty="0" smtClean="0">
                <a:solidFill>
                  <a:schemeClr val="bg1"/>
                </a:solidFill>
              </a:rPr>
              <a:t>特性</a:t>
            </a:r>
            <a:endParaRPr kumimoji="1" lang="ja-JP" altLang="en-US" dirty="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741399">
                                            <p:txEl>
                                              <p:pRg st="0" end="0"/>
                                            </p:txEl>
                                          </p:spTgt>
                                        </p:tgtEl>
                                        <p:attrNameLst>
                                          <p:attrName>style.visibility</p:attrName>
                                        </p:attrNameLst>
                                      </p:cBhvr>
                                      <p:to>
                                        <p:strVal val="visible"/>
                                      </p:to>
                                    </p:set>
                                    <p:set>
                                      <p:cBhvr>
                                        <p:cTn id="7" dur="455" fill="hold">
                                          <p:stCondLst>
                                            <p:cond delay="0"/>
                                          </p:stCondLst>
                                        </p:cTn>
                                        <p:tgtEl>
                                          <p:spTgt spid="741399">
                                            <p:txEl>
                                              <p:pRg st="0" end="0"/>
                                            </p:txEl>
                                          </p:spTgt>
                                        </p:tgtEl>
                                        <p:attrNameLst>
                                          <p:attrName>style.rotation</p:attrName>
                                        </p:attrNameLst>
                                      </p:cBhvr>
                                      <p:to>
                                        <p:strVal val="-45.0"/>
                                      </p:to>
                                    </p:set>
                                    <p:anim calcmode="lin" valueType="num">
                                      <p:cBhvr>
                                        <p:cTn id="8" dur="455" fill="hold">
                                          <p:stCondLst>
                                            <p:cond delay="455"/>
                                          </p:stCondLst>
                                        </p:cTn>
                                        <p:tgtEl>
                                          <p:spTgt spid="741399">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741399">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741399">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741399">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741399">
                                            <p:txEl>
                                              <p:pRg st="1" end="1"/>
                                            </p:txEl>
                                          </p:spTgt>
                                        </p:tgtEl>
                                        <p:attrNameLst>
                                          <p:attrName>style.visibility</p:attrName>
                                        </p:attrNameLst>
                                      </p:cBhvr>
                                      <p:to>
                                        <p:strVal val="visible"/>
                                      </p:to>
                                    </p:set>
                                    <p:set>
                                      <p:cBhvr>
                                        <p:cTn id="16" dur="455" fill="hold">
                                          <p:stCondLst>
                                            <p:cond delay="0"/>
                                          </p:stCondLst>
                                        </p:cTn>
                                        <p:tgtEl>
                                          <p:spTgt spid="741399">
                                            <p:txEl>
                                              <p:pRg st="1" end="1"/>
                                            </p:txEl>
                                          </p:spTgt>
                                        </p:tgtEl>
                                        <p:attrNameLst>
                                          <p:attrName>style.rotation</p:attrName>
                                        </p:attrNameLst>
                                      </p:cBhvr>
                                      <p:to>
                                        <p:strVal val="-45.0"/>
                                      </p:to>
                                    </p:set>
                                    <p:anim calcmode="lin" valueType="num">
                                      <p:cBhvr>
                                        <p:cTn id="17" dur="455" fill="hold">
                                          <p:stCondLst>
                                            <p:cond delay="455"/>
                                          </p:stCondLst>
                                        </p:cTn>
                                        <p:tgtEl>
                                          <p:spTgt spid="741399">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741399">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741399">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741399">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741399">
                                            <p:txEl>
                                              <p:pRg st="2" end="2"/>
                                            </p:txEl>
                                          </p:spTgt>
                                        </p:tgtEl>
                                        <p:attrNameLst>
                                          <p:attrName>style.visibility</p:attrName>
                                        </p:attrNameLst>
                                      </p:cBhvr>
                                      <p:to>
                                        <p:strVal val="visible"/>
                                      </p:to>
                                    </p:set>
                                    <p:set>
                                      <p:cBhvr>
                                        <p:cTn id="25" dur="455" fill="hold">
                                          <p:stCondLst>
                                            <p:cond delay="0"/>
                                          </p:stCondLst>
                                        </p:cTn>
                                        <p:tgtEl>
                                          <p:spTgt spid="741399">
                                            <p:txEl>
                                              <p:pRg st="2" end="2"/>
                                            </p:txEl>
                                          </p:spTgt>
                                        </p:tgtEl>
                                        <p:attrNameLst>
                                          <p:attrName>style.rotation</p:attrName>
                                        </p:attrNameLst>
                                      </p:cBhvr>
                                      <p:to>
                                        <p:strVal val="-45.0"/>
                                      </p:to>
                                    </p:set>
                                    <p:anim calcmode="lin" valueType="num">
                                      <p:cBhvr>
                                        <p:cTn id="26" dur="455" fill="hold">
                                          <p:stCondLst>
                                            <p:cond delay="455"/>
                                          </p:stCondLst>
                                        </p:cTn>
                                        <p:tgtEl>
                                          <p:spTgt spid="741399">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741399">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741399">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741399">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741399">
                                            <p:txEl>
                                              <p:pRg st="3" end="3"/>
                                            </p:txEl>
                                          </p:spTgt>
                                        </p:tgtEl>
                                        <p:attrNameLst>
                                          <p:attrName>style.visibility</p:attrName>
                                        </p:attrNameLst>
                                      </p:cBhvr>
                                      <p:to>
                                        <p:strVal val="visible"/>
                                      </p:to>
                                    </p:set>
                                    <p:set>
                                      <p:cBhvr>
                                        <p:cTn id="34" dur="455" fill="hold">
                                          <p:stCondLst>
                                            <p:cond delay="0"/>
                                          </p:stCondLst>
                                        </p:cTn>
                                        <p:tgtEl>
                                          <p:spTgt spid="741399">
                                            <p:txEl>
                                              <p:pRg st="3" end="3"/>
                                            </p:txEl>
                                          </p:spTgt>
                                        </p:tgtEl>
                                        <p:attrNameLst>
                                          <p:attrName>style.rotation</p:attrName>
                                        </p:attrNameLst>
                                      </p:cBhvr>
                                      <p:to>
                                        <p:strVal val="-45.0"/>
                                      </p:to>
                                    </p:set>
                                    <p:anim calcmode="lin" valueType="num">
                                      <p:cBhvr>
                                        <p:cTn id="35" dur="455" fill="hold">
                                          <p:stCondLst>
                                            <p:cond delay="455"/>
                                          </p:stCondLst>
                                        </p:cTn>
                                        <p:tgtEl>
                                          <p:spTgt spid="741399">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741399">
                                            <p:txEl>
                                              <p:pRg st="3" end="3"/>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741399">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741399">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741399">
                                            <p:txEl>
                                              <p:pRg st="4" end="4"/>
                                            </p:txEl>
                                          </p:spTgt>
                                        </p:tgtEl>
                                        <p:attrNameLst>
                                          <p:attrName>style.visibility</p:attrName>
                                        </p:attrNameLst>
                                      </p:cBhvr>
                                      <p:to>
                                        <p:strVal val="visible"/>
                                      </p:to>
                                    </p:set>
                                    <p:set>
                                      <p:cBhvr>
                                        <p:cTn id="43" dur="455" fill="hold">
                                          <p:stCondLst>
                                            <p:cond delay="0"/>
                                          </p:stCondLst>
                                        </p:cTn>
                                        <p:tgtEl>
                                          <p:spTgt spid="741399">
                                            <p:txEl>
                                              <p:pRg st="4" end="4"/>
                                            </p:txEl>
                                          </p:spTgt>
                                        </p:tgtEl>
                                        <p:attrNameLst>
                                          <p:attrName>style.rotation</p:attrName>
                                        </p:attrNameLst>
                                      </p:cBhvr>
                                      <p:to>
                                        <p:strVal val="-45.0"/>
                                      </p:to>
                                    </p:set>
                                    <p:anim calcmode="lin" valueType="num">
                                      <p:cBhvr>
                                        <p:cTn id="44" dur="455" fill="hold">
                                          <p:stCondLst>
                                            <p:cond delay="455"/>
                                          </p:stCondLst>
                                        </p:cTn>
                                        <p:tgtEl>
                                          <p:spTgt spid="741399">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741399">
                                            <p:txEl>
                                              <p:pRg st="4" end="4"/>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741399">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741399">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8" presetClass="entr" presetSubtype="0" accel="50000" fill="hold" grpId="0" nodeType="clickEffect">
                                  <p:stCondLst>
                                    <p:cond delay="0"/>
                                  </p:stCondLst>
                                  <p:iterate type="lt">
                                    <p:tmPct val="50000"/>
                                  </p:iterate>
                                  <p:childTnLst>
                                    <p:set>
                                      <p:cBhvr>
                                        <p:cTn id="51" dur="1" fill="hold">
                                          <p:stCondLst>
                                            <p:cond delay="0"/>
                                          </p:stCondLst>
                                        </p:cTn>
                                        <p:tgtEl>
                                          <p:spTgt spid="741399">
                                            <p:txEl>
                                              <p:pRg st="5" end="5"/>
                                            </p:txEl>
                                          </p:spTgt>
                                        </p:tgtEl>
                                        <p:attrNameLst>
                                          <p:attrName>style.visibility</p:attrName>
                                        </p:attrNameLst>
                                      </p:cBhvr>
                                      <p:to>
                                        <p:strVal val="visible"/>
                                      </p:to>
                                    </p:set>
                                    <p:set>
                                      <p:cBhvr>
                                        <p:cTn id="52" dur="455" fill="hold">
                                          <p:stCondLst>
                                            <p:cond delay="0"/>
                                          </p:stCondLst>
                                        </p:cTn>
                                        <p:tgtEl>
                                          <p:spTgt spid="741399">
                                            <p:txEl>
                                              <p:pRg st="5" end="5"/>
                                            </p:txEl>
                                          </p:spTgt>
                                        </p:tgtEl>
                                        <p:attrNameLst>
                                          <p:attrName>style.rotation</p:attrName>
                                        </p:attrNameLst>
                                      </p:cBhvr>
                                      <p:to>
                                        <p:strVal val="-45.0"/>
                                      </p:to>
                                    </p:set>
                                    <p:anim calcmode="lin" valueType="num">
                                      <p:cBhvr>
                                        <p:cTn id="53" dur="455" fill="hold">
                                          <p:stCondLst>
                                            <p:cond delay="455"/>
                                          </p:stCondLst>
                                        </p:cTn>
                                        <p:tgtEl>
                                          <p:spTgt spid="741399">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54" dur="455" fill="hold">
                                          <p:stCondLst>
                                            <p:cond delay="0"/>
                                          </p:stCondLst>
                                        </p:cTn>
                                        <p:tgtEl>
                                          <p:spTgt spid="741399">
                                            <p:txEl>
                                              <p:pRg st="5" end="5"/>
                                            </p:txEl>
                                          </p:spTgt>
                                        </p:tgtEl>
                                        <p:attrNameLst>
                                          <p:attrName>ppt_y</p:attrName>
                                        </p:attrNameLst>
                                      </p:cBhvr>
                                      <p:tavLst>
                                        <p:tav tm="0">
                                          <p:val>
                                            <p:strVal val="#ppt_y-1"/>
                                          </p:val>
                                        </p:tav>
                                        <p:tav tm="100000">
                                          <p:val>
                                            <p:strVal val="#ppt_y-(0.354*#ppt_w-0.172*#ppt_h)"/>
                                          </p:val>
                                        </p:tav>
                                      </p:tavLst>
                                    </p:anim>
                                    <p:anim calcmode="lin" valueType="num">
                                      <p:cBhvr>
                                        <p:cTn id="55" dur="156" decel="50000" autoRev="1" fill="hold">
                                          <p:stCondLst>
                                            <p:cond delay="455"/>
                                          </p:stCondLst>
                                        </p:cTn>
                                        <p:tgtEl>
                                          <p:spTgt spid="741399">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56" dur="136" fill="hold">
                                          <p:stCondLst>
                                            <p:cond delay="864"/>
                                          </p:stCondLst>
                                        </p:cTn>
                                        <p:tgtEl>
                                          <p:spTgt spid="741399">
                                            <p:txEl>
                                              <p:pRg st="5" end="5"/>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139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EB7B7F90-C133-4786-8475-720D7DB02616}" type="slidenum">
              <a:rPr kumimoji="0" lang="en-US" altLang="ja-JP" b="0" smtClean="0">
                <a:latin typeface="Arial Black" pitchFamily="34" charset="0"/>
              </a:rPr>
              <a:pPr eaLnBrk="1" hangingPunct="1"/>
              <a:t>25</a:t>
            </a:fld>
            <a:endParaRPr kumimoji="0" lang="en-US" altLang="ja-JP" b="0" smtClean="0">
              <a:latin typeface="Arial Black" pitchFamily="34" charset="0"/>
            </a:endParaRPr>
          </a:p>
        </p:txBody>
      </p:sp>
      <p:sp>
        <p:nvSpPr>
          <p:cNvPr id="30723"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3C5250E4-FB27-4864-981A-05725E42BFBA}" type="slidenum">
              <a:rPr kumimoji="0" lang="en-US" altLang="ja-JP" sz="1200" b="0">
                <a:latin typeface="Arial Black" pitchFamily="34" charset="0"/>
              </a:rPr>
              <a:pPr algn="r" eaLnBrk="1" hangingPunct="1"/>
              <a:t>25</a:t>
            </a:fld>
            <a:endParaRPr kumimoji="0" lang="en-US" altLang="ja-JP" sz="1200" b="0">
              <a:latin typeface="Arial Black" pitchFamily="34" charset="0"/>
            </a:endParaRPr>
          </a:p>
        </p:txBody>
      </p:sp>
      <p:sp>
        <p:nvSpPr>
          <p:cNvPr id="30724"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97857D9C-4A5A-44B2-9CD1-41CC8FEC3E5A}" type="datetime3">
              <a:rPr kumimoji="0" lang="ja-JP" altLang="en-US" sz="1200" b="0"/>
              <a:pPr eaLnBrk="1" hangingPunct="1"/>
              <a:t>平成27年9月27日</a:t>
            </a:fld>
            <a:endParaRPr kumimoji="0" lang="en-US" altLang="ja-JP" sz="1200" b="0"/>
          </a:p>
        </p:txBody>
      </p:sp>
      <p:sp>
        <p:nvSpPr>
          <p:cNvPr id="743428" name="Rectangle 2"/>
          <p:cNvSpPr>
            <a:spLocks noGrp="1" noChangeArrowheads="1"/>
          </p:cNvSpPr>
          <p:nvPr>
            <p:ph type="title" idx="4294967295"/>
          </p:nvPr>
        </p:nvSpPr>
        <p:spPr>
          <a:xfrm>
            <a:off x="539750" y="333375"/>
            <a:ext cx="8229600" cy="1371600"/>
          </a:xfrm>
        </p:spPr>
        <p:txBody>
          <a:bodyPr/>
          <a:lstStyle/>
          <a:p>
            <a:pPr algn="ctr" eaLnBrk="1" hangingPunct="1"/>
            <a:r>
              <a:rPr lang="ja-JP" altLang="en-US" sz="4800" dirty="0" smtClean="0"/>
              <a:t>特性要因図作成の進め方</a:t>
            </a:r>
            <a:r>
              <a:rPr lang="ja-JP" altLang="en-US" sz="2800" dirty="0" smtClean="0"/>
              <a:t>（１）</a:t>
            </a:r>
          </a:p>
        </p:txBody>
      </p:sp>
      <p:sp>
        <p:nvSpPr>
          <p:cNvPr id="743429" name="Rectangle 3"/>
          <p:cNvSpPr>
            <a:spLocks noGrp="1" noChangeArrowheads="1"/>
          </p:cNvSpPr>
          <p:nvPr>
            <p:ph type="body" idx="4294967295"/>
          </p:nvPr>
        </p:nvSpPr>
        <p:spPr>
          <a:xfrm>
            <a:off x="250825" y="1773238"/>
            <a:ext cx="8642350" cy="4535487"/>
          </a:xfrm>
        </p:spPr>
        <p:txBody>
          <a:bodyPr/>
          <a:lstStyle/>
          <a:p>
            <a:pPr marL="533400" indent="-533400" eaLnBrk="1" hangingPunct="1">
              <a:buFont typeface="Wingdings" pitchFamily="2" charset="2"/>
              <a:buAutoNum type="arabicPeriod"/>
            </a:pPr>
            <a:r>
              <a:rPr lang="ja-JP" altLang="en-US" sz="2800" b="1" smtClean="0"/>
              <a:t>新聞紙大の模造紙を用意する</a:t>
            </a:r>
          </a:p>
          <a:p>
            <a:pPr marL="533400" indent="-533400" eaLnBrk="1" hangingPunct="1">
              <a:buFont typeface="Wingdings" pitchFamily="2" charset="2"/>
              <a:buAutoNum type="arabicPeriod"/>
            </a:pPr>
            <a:r>
              <a:rPr kumimoji="0" lang="ja-JP" altLang="en-US" sz="2800" b="1" smtClean="0"/>
              <a:t>名刺くらいの大きさのカードを用意する</a:t>
            </a:r>
          </a:p>
          <a:p>
            <a:pPr marL="533400" indent="-533400" eaLnBrk="1" hangingPunct="1">
              <a:buFont typeface="Wingdings" pitchFamily="2" charset="2"/>
              <a:buAutoNum type="arabicPeriod"/>
            </a:pPr>
            <a:r>
              <a:rPr kumimoji="0" lang="ja-JP" altLang="en-US" sz="2800" b="1" smtClean="0"/>
              <a:t>書記は出された意見を一つずつカードに書いていく</a:t>
            </a:r>
          </a:p>
          <a:p>
            <a:pPr marL="533400" indent="-533400" eaLnBrk="1" hangingPunct="1">
              <a:buFont typeface="Wingdings" pitchFamily="2" charset="2"/>
              <a:buAutoNum type="arabicPeriod"/>
            </a:pPr>
            <a:r>
              <a:rPr kumimoji="0" lang="ja-JP" altLang="en-US" sz="2800" b="1" smtClean="0"/>
              <a:t>意見が出尽くしところで、カードを分類する</a:t>
            </a:r>
          </a:p>
          <a:p>
            <a:pPr marL="533400" indent="-533400" eaLnBrk="1" hangingPunct="1">
              <a:buFont typeface="Wingdings" pitchFamily="2" charset="2"/>
              <a:buAutoNum type="arabicPeriod"/>
            </a:pPr>
            <a:r>
              <a:rPr kumimoji="0" lang="ja-JP" altLang="en-US" sz="2800" b="1" smtClean="0"/>
              <a:t>全員の意見を聞きながら、親しい関係のあるカード同士を集め、その内容に相応しい見出しをつけ、中骨とする</a:t>
            </a:r>
          </a:p>
        </p:txBody>
      </p:sp>
      <p:sp>
        <p:nvSpPr>
          <p:cNvPr id="30727" name="AutoShape 6"/>
          <p:cNvSpPr>
            <a:spLocks noChangeArrowheads="1"/>
          </p:cNvSpPr>
          <p:nvPr/>
        </p:nvSpPr>
        <p:spPr bwMode="auto">
          <a:xfrm>
            <a:off x="4071938" y="5357813"/>
            <a:ext cx="720725" cy="1196975"/>
          </a:xfrm>
          <a:prstGeom prst="downArrow">
            <a:avLst>
              <a:gd name="adj1" fmla="val 50000"/>
              <a:gd name="adj2" fmla="val 41520"/>
            </a:avLst>
          </a:prstGeom>
          <a:solidFill>
            <a:schemeClr val="accent1"/>
          </a:solidFill>
          <a:ln w="9525">
            <a:solidFill>
              <a:schemeClr val="tx1"/>
            </a:solidFill>
            <a:miter lim="800000"/>
            <a:headEnd/>
            <a:tailEnd/>
          </a:ln>
        </p:spPr>
        <p:txBody>
          <a:bodyPr vert="eaVert" wrap="none" anchor="ctr"/>
          <a:lstStyle/>
          <a:p>
            <a:pPr algn="ctr"/>
            <a:r>
              <a:rPr lang="ja-JP" altLang="en-US" b="0"/>
              <a:t>次ページへ</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43428"/>
                                        </p:tgtEl>
                                        <p:attrNameLst>
                                          <p:attrName>style.visibility</p:attrName>
                                        </p:attrNameLst>
                                      </p:cBhvr>
                                      <p:to>
                                        <p:strVal val="visible"/>
                                      </p:to>
                                    </p:set>
                                    <p:animEffect transition="in" filter="dissolve">
                                      <p:cBhvr>
                                        <p:cTn id="7" dur="500"/>
                                        <p:tgtEl>
                                          <p:spTgt spid="7434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3429">
                                            <p:txEl>
                                              <p:pRg st="0" end="0"/>
                                            </p:txEl>
                                          </p:spTgt>
                                        </p:tgtEl>
                                        <p:attrNameLst>
                                          <p:attrName>style.visibility</p:attrName>
                                        </p:attrNameLst>
                                      </p:cBhvr>
                                      <p:to>
                                        <p:strVal val="visible"/>
                                      </p:to>
                                    </p:set>
                                    <p:animEffect transition="in" filter="dissolve">
                                      <p:cBhvr>
                                        <p:cTn id="12" dur="500"/>
                                        <p:tgtEl>
                                          <p:spTgt spid="74342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3429">
                                            <p:txEl>
                                              <p:pRg st="1" end="1"/>
                                            </p:txEl>
                                          </p:spTgt>
                                        </p:tgtEl>
                                        <p:attrNameLst>
                                          <p:attrName>style.visibility</p:attrName>
                                        </p:attrNameLst>
                                      </p:cBhvr>
                                      <p:to>
                                        <p:strVal val="visible"/>
                                      </p:to>
                                    </p:set>
                                    <p:animEffect transition="in" filter="dissolve">
                                      <p:cBhvr>
                                        <p:cTn id="17" dur="500"/>
                                        <p:tgtEl>
                                          <p:spTgt spid="74342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3429">
                                            <p:txEl>
                                              <p:pRg st="2" end="2"/>
                                            </p:txEl>
                                          </p:spTgt>
                                        </p:tgtEl>
                                        <p:attrNameLst>
                                          <p:attrName>style.visibility</p:attrName>
                                        </p:attrNameLst>
                                      </p:cBhvr>
                                      <p:to>
                                        <p:strVal val="visible"/>
                                      </p:to>
                                    </p:set>
                                    <p:animEffect transition="in" filter="dissolve">
                                      <p:cBhvr>
                                        <p:cTn id="22" dur="500"/>
                                        <p:tgtEl>
                                          <p:spTgt spid="74342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3429">
                                            <p:txEl>
                                              <p:pRg st="3" end="3"/>
                                            </p:txEl>
                                          </p:spTgt>
                                        </p:tgtEl>
                                        <p:attrNameLst>
                                          <p:attrName>style.visibility</p:attrName>
                                        </p:attrNameLst>
                                      </p:cBhvr>
                                      <p:to>
                                        <p:strVal val="visible"/>
                                      </p:to>
                                    </p:set>
                                    <p:animEffect transition="in" filter="dissolve">
                                      <p:cBhvr>
                                        <p:cTn id="27" dur="500"/>
                                        <p:tgtEl>
                                          <p:spTgt spid="74342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3429">
                                            <p:txEl>
                                              <p:pRg st="4" end="4"/>
                                            </p:txEl>
                                          </p:spTgt>
                                        </p:tgtEl>
                                        <p:attrNameLst>
                                          <p:attrName>style.visibility</p:attrName>
                                        </p:attrNameLst>
                                      </p:cBhvr>
                                      <p:to>
                                        <p:strVal val="visible"/>
                                      </p:to>
                                    </p:set>
                                    <p:animEffect transition="in" filter="dissolve">
                                      <p:cBhvr>
                                        <p:cTn id="32" dur="500"/>
                                        <p:tgtEl>
                                          <p:spTgt spid="7434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8" grpId="0"/>
      <p:bldP spid="74342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CCFE977C-09C2-4525-8BD5-BBC106E5409F}" type="slidenum">
              <a:rPr kumimoji="0" lang="en-US" altLang="ja-JP" b="0" smtClean="0">
                <a:latin typeface="Arial Black" pitchFamily="34" charset="0"/>
              </a:rPr>
              <a:pPr eaLnBrk="1" hangingPunct="1"/>
              <a:t>26</a:t>
            </a:fld>
            <a:endParaRPr kumimoji="0" lang="en-US" altLang="ja-JP" b="0" smtClean="0">
              <a:latin typeface="Arial Black" pitchFamily="34" charset="0"/>
            </a:endParaRPr>
          </a:p>
        </p:txBody>
      </p:sp>
      <p:sp>
        <p:nvSpPr>
          <p:cNvPr id="31747"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0344C22E-7761-4736-BD3A-7120824FFCE1}" type="slidenum">
              <a:rPr kumimoji="0" lang="en-US" altLang="ja-JP" sz="1200" b="0">
                <a:latin typeface="Arial Black" pitchFamily="34" charset="0"/>
              </a:rPr>
              <a:pPr algn="r" eaLnBrk="1" hangingPunct="1"/>
              <a:t>26</a:t>
            </a:fld>
            <a:endParaRPr kumimoji="0" lang="en-US" altLang="ja-JP" sz="1200" b="0">
              <a:latin typeface="Arial Black" pitchFamily="34" charset="0"/>
            </a:endParaRPr>
          </a:p>
        </p:txBody>
      </p:sp>
      <p:sp>
        <p:nvSpPr>
          <p:cNvPr id="31748"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BB2AE90-AC69-42B3-A592-AD207A0F0C26}" type="datetime3">
              <a:rPr kumimoji="0" lang="ja-JP" altLang="en-US" sz="1200" b="0"/>
              <a:pPr eaLnBrk="1" hangingPunct="1"/>
              <a:t>平成27年9月27日</a:t>
            </a:fld>
            <a:endParaRPr kumimoji="0" lang="en-US" altLang="ja-JP" sz="1200" b="0"/>
          </a:p>
        </p:txBody>
      </p:sp>
      <p:sp>
        <p:nvSpPr>
          <p:cNvPr id="745476" name="Rectangle 2"/>
          <p:cNvSpPr>
            <a:spLocks noGrp="1" noChangeArrowheads="1"/>
          </p:cNvSpPr>
          <p:nvPr>
            <p:ph type="title" idx="4294967295"/>
          </p:nvPr>
        </p:nvSpPr>
        <p:spPr>
          <a:xfrm>
            <a:off x="395288" y="260350"/>
            <a:ext cx="8229600" cy="1371600"/>
          </a:xfrm>
        </p:spPr>
        <p:txBody>
          <a:bodyPr/>
          <a:lstStyle/>
          <a:p>
            <a:pPr algn="ctr" eaLnBrk="1" hangingPunct="1"/>
            <a:r>
              <a:rPr lang="ja-JP" altLang="en-US" sz="4800" smtClean="0"/>
              <a:t>特性要因図作成の進め方</a:t>
            </a:r>
            <a:r>
              <a:rPr lang="ja-JP" altLang="en-US" sz="3200" smtClean="0"/>
              <a:t>（２）</a:t>
            </a:r>
          </a:p>
        </p:txBody>
      </p:sp>
      <p:sp>
        <p:nvSpPr>
          <p:cNvPr id="745477" name="Rectangle 3"/>
          <p:cNvSpPr>
            <a:spLocks noGrp="1" noChangeArrowheads="1"/>
          </p:cNvSpPr>
          <p:nvPr>
            <p:ph type="body" idx="4294967295"/>
          </p:nvPr>
        </p:nvSpPr>
        <p:spPr>
          <a:xfrm>
            <a:off x="250825" y="1916113"/>
            <a:ext cx="8642350" cy="4535487"/>
          </a:xfrm>
        </p:spPr>
        <p:txBody>
          <a:bodyPr/>
          <a:lstStyle/>
          <a:p>
            <a:pPr marL="609600" indent="-609600" eaLnBrk="1" hangingPunct="1">
              <a:lnSpc>
                <a:spcPct val="90000"/>
              </a:lnSpc>
              <a:buFont typeface="Wingdings" pitchFamily="2" charset="2"/>
              <a:buAutoNum type="arabicPeriod" startAt="6"/>
            </a:pPr>
            <a:r>
              <a:rPr kumimoji="0" lang="ja-JP" altLang="en-US" sz="2800" b="1" smtClean="0"/>
              <a:t>中骨の見出しから関係のあるものを一つにまとめ、見出しを付けて大骨とする</a:t>
            </a:r>
          </a:p>
          <a:p>
            <a:pPr marL="609600" indent="-609600" eaLnBrk="1" hangingPunct="1">
              <a:lnSpc>
                <a:spcPct val="90000"/>
              </a:lnSpc>
              <a:buFont typeface="Wingdings" pitchFamily="2" charset="2"/>
              <a:buAutoNum type="arabicPeriod" startAt="6"/>
            </a:pPr>
            <a:r>
              <a:rPr kumimoji="0" lang="ja-JP" altLang="en-US" sz="2800" b="1" smtClean="0"/>
              <a:t>グルーピングされたカードを特性要因図の形に組み立て、模造紙に貼り付ける</a:t>
            </a:r>
          </a:p>
          <a:p>
            <a:pPr marL="609600" indent="-609600" eaLnBrk="1" hangingPunct="1">
              <a:lnSpc>
                <a:spcPct val="90000"/>
              </a:lnSpc>
              <a:buFont typeface="Wingdings" pitchFamily="2" charset="2"/>
              <a:buAutoNum type="arabicPeriod" startAt="6"/>
            </a:pPr>
            <a:r>
              <a:rPr kumimoji="0" lang="ja-JP" altLang="en-US" sz="2800" b="1" smtClean="0"/>
              <a:t>出来上がった特性要因図を全員で検討し、もれている要因があれば追加記入する</a:t>
            </a:r>
          </a:p>
          <a:p>
            <a:pPr marL="609600" indent="-609600" eaLnBrk="1" hangingPunct="1">
              <a:lnSpc>
                <a:spcPct val="90000"/>
              </a:lnSpc>
              <a:buFont typeface="Wingdings" pitchFamily="2" charset="2"/>
              <a:buAutoNum type="arabicPeriod" startAt="6"/>
            </a:pPr>
            <a:r>
              <a:rPr kumimoji="0" lang="ja-JP" altLang="en-US" sz="2800" b="1" smtClean="0"/>
              <a:t>特に重要と思われる要因に印をつける</a:t>
            </a:r>
            <a:endParaRPr kumimoji="0" lang="en-US" altLang="ja-JP" sz="2800" b="1" smtClean="0"/>
          </a:p>
          <a:p>
            <a:pPr marL="609600" indent="-609600" eaLnBrk="1" hangingPunct="1">
              <a:lnSpc>
                <a:spcPct val="90000"/>
              </a:lnSpc>
              <a:buFont typeface="Wingdings" pitchFamily="2" charset="2"/>
              <a:buAutoNum type="arabicPeriod" startAt="6"/>
            </a:pPr>
            <a:r>
              <a:rPr kumimoji="0" lang="ja-JP" altLang="en-US" sz="2800" b="1" smtClean="0"/>
              <a:t>最後にマトリックス図で解決策を評価・実施案を提案する。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745476"/>
                                        </p:tgtEl>
                                        <p:attrNameLst>
                                          <p:attrName>style.visibility</p:attrName>
                                        </p:attrNameLst>
                                      </p:cBhvr>
                                      <p:to>
                                        <p:strVal val="visible"/>
                                      </p:to>
                                    </p:set>
                                    <p:animEffect transition="in" filter="dissolve">
                                      <p:cBhvr>
                                        <p:cTn id="7" dur="500"/>
                                        <p:tgtEl>
                                          <p:spTgt spid="7454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5477">
                                            <p:txEl>
                                              <p:pRg st="0" end="0"/>
                                            </p:txEl>
                                          </p:spTgt>
                                        </p:tgtEl>
                                        <p:attrNameLst>
                                          <p:attrName>style.visibility</p:attrName>
                                        </p:attrNameLst>
                                      </p:cBhvr>
                                      <p:to>
                                        <p:strVal val="visible"/>
                                      </p:to>
                                    </p:set>
                                    <p:animEffect transition="in" filter="dissolve">
                                      <p:cBhvr>
                                        <p:cTn id="12" dur="500"/>
                                        <p:tgtEl>
                                          <p:spTgt spid="74547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5477">
                                            <p:txEl>
                                              <p:pRg st="1" end="1"/>
                                            </p:txEl>
                                          </p:spTgt>
                                        </p:tgtEl>
                                        <p:attrNameLst>
                                          <p:attrName>style.visibility</p:attrName>
                                        </p:attrNameLst>
                                      </p:cBhvr>
                                      <p:to>
                                        <p:strVal val="visible"/>
                                      </p:to>
                                    </p:set>
                                    <p:animEffect transition="in" filter="dissolve">
                                      <p:cBhvr>
                                        <p:cTn id="17" dur="500"/>
                                        <p:tgtEl>
                                          <p:spTgt spid="74547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5477">
                                            <p:txEl>
                                              <p:pRg st="2" end="2"/>
                                            </p:txEl>
                                          </p:spTgt>
                                        </p:tgtEl>
                                        <p:attrNameLst>
                                          <p:attrName>style.visibility</p:attrName>
                                        </p:attrNameLst>
                                      </p:cBhvr>
                                      <p:to>
                                        <p:strVal val="visible"/>
                                      </p:to>
                                    </p:set>
                                    <p:animEffect transition="in" filter="dissolve">
                                      <p:cBhvr>
                                        <p:cTn id="22" dur="500"/>
                                        <p:tgtEl>
                                          <p:spTgt spid="74547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5477">
                                            <p:txEl>
                                              <p:pRg st="3" end="3"/>
                                            </p:txEl>
                                          </p:spTgt>
                                        </p:tgtEl>
                                        <p:attrNameLst>
                                          <p:attrName>style.visibility</p:attrName>
                                        </p:attrNameLst>
                                      </p:cBhvr>
                                      <p:to>
                                        <p:strVal val="visible"/>
                                      </p:to>
                                    </p:set>
                                    <p:animEffect transition="in" filter="dissolve">
                                      <p:cBhvr>
                                        <p:cTn id="27" dur="500"/>
                                        <p:tgtEl>
                                          <p:spTgt spid="74547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5477">
                                            <p:txEl>
                                              <p:pRg st="4" end="4"/>
                                            </p:txEl>
                                          </p:spTgt>
                                        </p:tgtEl>
                                        <p:attrNameLst>
                                          <p:attrName>style.visibility</p:attrName>
                                        </p:attrNameLst>
                                      </p:cBhvr>
                                      <p:to>
                                        <p:strVal val="visible"/>
                                      </p:to>
                                    </p:set>
                                    <p:animEffect transition="in" filter="dissolve">
                                      <p:cBhvr>
                                        <p:cTn id="32" dur="500"/>
                                        <p:tgtEl>
                                          <p:spTgt spid="7454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6" grpId="0"/>
      <p:bldP spid="74547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6EE2E2A8-1A88-4F9D-A13D-DE93F1656A3F}" type="slidenum">
              <a:rPr kumimoji="0" lang="en-US" altLang="ja-JP" b="0" smtClean="0">
                <a:latin typeface="Arial Black" pitchFamily="34" charset="0"/>
              </a:rPr>
              <a:pPr eaLnBrk="1" hangingPunct="1"/>
              <a:t>27</a:t>
            </a:fld>
            <a:endParaRPr kumimoji="0" lang="en-US" altLang="ja-JP" b="0" smtClean="0">
              <a:latin typeface="Arial Black" pitchFamily="34" charset="0"/>
            </a:endParaRPr>
          </a:p>
        </p:txBody>
      </p:sp>
      <p:pic>
        <p:nvPicPr>
          <p:cNvPr id="32771" name="図 2" descr="fishbon5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4376" y="1080492"/>
            <a:ext cx="3405188" cy="1957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図 3" descr="fishbone1.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922222" y="1114660"/>
            <a:ext cx="3424237"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図 4" descr="7024227_v1214102737.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86250" y="3214688"/>
            <a:ext cx="4318198" cy="2603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二等辺三角形 5"/>
          <p:cNvSpPr/>
          <p:nvPr/>
        </p:nvSpPr>
        <p:spPr bwMode="auto">
          <a:xfrm rot="5400000">
            <a:off x="462834" y="1845170"/>
            <a:ext cx="428625" cy="428625"/>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a:lstStyle/>
          <a:p>
            <a:pPr>
              <a:defRPr/>
            </a:pPr>
            <a:endParaRPr lang="ja-JP" altLang="en-US">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endParaRPr>
          </a:p>
        </p:txBody>
      </p:sp>
      <p:sp>
        <p:nvSpPr>
          <p:cNvPr id="32775" name="二等辺三角形 6"/>
          <p:cNvSpPr>
            <a:spLocks noChangeArrowheads="1"/>
          </p:cNvSpPr>
          <p:nvPr/>
        </p:nvSpPr>
        <p:spPr bwMode="auto">
          <a:xfrm rot="5400000">
            <a:off x="4500563" y="1845170"/>
            <a:ext cx="428625" cy="428625"/>
          </a:xfrm>
          <a:prstGeom prst="triangle">
            <a:avLst>
              <a:gd name="adj" fmla="val 50000"/>
            </a:avLst>
          </a:prstGeom>
          <a:solidFill>
            <a:schemeClr val="accent1"/>
          </a:solidFill>
          <a:ln w="9525" algn="ctr">
            <a:solidFill>
              <a:schemeClr val="tx1"/>
            </a:solidFill>
            <a:round/>
            <a:headEnd/>
            <a:tailEnd/>
          </a:ln>
        </p:spPr>
        <p:txBody>
          <a:bodyPr/>
          <a:lstStyle/>
          <a:p>
            <a:endParaRPr lang="ja-JP" altLang="en-US"/>
          </a:p>
        </p:txBody>
      </p:sp>
      <p:pic>
        <p:nvPicPr>
          <p:cNvPr id="32776" name="図 7" descr="fishubone.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41005" y="3143250"/>
            <a:ext cx="3659495" cy="2674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pPr>
              <a:defRPr/>
            </a:pPr>
            <a:fld id="{04E5A9BE-DE09-4F24-8A32-E01A717D6D31}" type="slidenum">
              <a:rPr lang="en-US" altLang="ja-JP" smtClean="0"/>
              <a:pPr>
                <a:defRPr/>
              </a:pPr>
              <a:t>28</a:t>
            </a:fld>
            <a:endParaRPr lang="en-US" altLang="ja-JP"/>
          </a:p>
        </p:txBody>
      </p:sp>
      <p:pic>
        <p:nvPicPr>
          <p:cNvPr id="4098" name="Picture 2" descr="http://kango-tougi.seesaa.net/pages/conv_default/image/A5E1A5BFA5DCA1A6A5D5A5A3A5C3A5B7A5E5A5DCA1BCA5F3.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20689"/>
            <a:ext cx="4650022" cy="302251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sf.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3643203"/>
            <a:ext cx="4248472" cy="30049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ef.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42012" y="692696"/>
            <a:ext cx="3950468" cy="2950506"/>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df.JP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28714" y="3670549"/>
            <a:ext cx="3744416" cy="2773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164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8C7FA60E-A2F3-4112-A840-C6ED3A657E6F}" type="slidenum">
              <a:rPr kumimoji="0" lang="en-US" altLang="ja-JP" b="0" smtClean="0">
                <a:latin typeface="Arial Black" pitchFamily="34" charset="0"/>
              </a:rPr>
              <a:pPr eaLnBrk="1" hangingPunct="1"/>
              <a:t>29</a:t>
            </a:fld>
            <a:endParaRPr kumimoji="0" lang="en-US" altLang="ja-JP" b="0" smtClean="0">
              <a:latin typeface="Arial Black" pitchFamily="34" charset="0"/>
            </a:endParaRPr>
          </a:p>
        </p:txBody>
      </p:sp>
      <p:sp>
        <p:nvSpPr>
          <p:cNvPr id="33795"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3E3B7747-3478-4D47-B747-A06F3E71680F}" type="slidenum">
              <a:rPr kumimoji="0" lang="en-US" altLang="ja-JP" sz="1200" b="0">
                <a:latin typeface="Arial Black" pitchFamily="34" charset="0"/>
              </a:rPr>
              <a:pPr algn="r" eaLnBrk="1" hangingPunct="1"/>
              <a:t>29</a:t>
            </a:fld>
            <a:endParaRPr kumimoji="0" lang="en-US" altLang="ja-JP" sz="1200" b="0">
              <a:latin typeface="Arial Black" pitchFamily="34" charset="0"/>
            </a:endParaRPr>
          </a:p>
        </p:txBody>
      </p:sp>
      <p:sp>
        <p:nvSpPr>
          <p:cNvPr id="33796"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0925BB53-B6CD-4DF4-9E47-5A91203636CA}" type="datetime3">
              <a:rPr kumimoji="0" lang="ja-JP" altLang="en-US" sz="1200" b="0"/>
              <a:pPr eaLnBrk="1" hangingPunct="1"/>
              <a:t>平成27年9月27日</a:t>
            </a:fld>
            <a:endParaRPr kumimoji="0" lang="en-US" altLang="ja-JP" sz="1200" b="0"/>
          </a:p>
        </p:txBody>
      </p:sp>
      <p:sp>
        <p:nvSpPr>
          <p:cNvPr id="747524" name="Rectangle 2"/>
          <p:cNvSpPr>
            <a:spLocks noGrp="1" noChangeArrowheads="1"/>
          </p:cNvSpPr>
          <p:nvPr>
            <p:ph type="title" idx="4294967295"/>
          </p:nvPr>
        </p:nvSpPr>
        <p:spPr>
          <a:xfrm>
            <a:off x="824248" y="404664"/>
            <a:ext cx="7924800" cy="1143000"/>
          </a:xfrm>
        </p:spPr>
        <p:txBody>
          <a:bodyPr/>
          <a:lstStyle/>
          <a:p>
            <a:pPr algn="ctr" eaLnBrk="1" hangingPunct="1"/>
            <a:r>
              <a:rPr lang="ja-JP" altLang="en-US" sz="4800" dirty="0" smtClean="0"/>
              <a:t>特性要因図を書くとき</a:t>
            </a:r>
          </a:p>
        </p:txBody>
      </p:sp>
      <p:sp>
        <p:nvSpPr>
          <p:cNvPr id="15364" name="AutoShape 4"/>
          <p:cNvSpPr>
            <a:spLocks noChangeArrowheads="1"/>
          </p:cNvSpPr>
          <p:nvPr/>
        </p:nvSpPr>
        <p:spPr bwMode="auto">
          <a:xfrm>
            <a:off x="1079500" y="1457325"/>
            <a:ext cx="7350125" cy="5186363"/>
          </a:xfrm>
          <a:prstGeom prst="irregularSeal1">
            <a:avLst/>
          </a:prstGeom>
          <a:ln w="9525">
            <a:solidFill>
              <a:srgbClr val="00B050"/>
            </a:solidFill>
            <a:miter lim="800000"/>
            <a:headEnd/>
            <a:tailEnd/>
          </a:ln>
          <a:effectLst>
            <a:outerShdw dist="107763" dir="2700000" algn="ctr" rotWithShape="0">
              <a:schemeClr val="bg2">
                <a:alpha val="50000"/>
              </a:schemeClr>
            </a:outerShdw>
          </a:effectLst>
        </p:spPr>
        <p:style>
          <a:lnRef idx="0">
            <a:scrgbClr r="0" g="0" b="0"/>
          </a:lnRef>
          <a:fillRef idx="1002">
            <a:schemeClr val="lt1"/>
          </a:fillRef>
          <a:effectRef idx="0">
            <a:scrgbClr r="0" g="0" b="0"/>
          </a:effectRef>
          <a:fontRef idx="major"/>
        </p:style>
        <p:txBody>
          <a:bodyPr wrap="none" anchor="ctr"/>
          <a:lstStyle/>
          <a:p>
            <a:pPr algn="ctr">
              <a:spcBef>
                <a:spcPct val="20000"/>
              </a:spcBef>
              <a:buClr>
                <a:schemeClr val="tx1"/>
              </a:buClr>
              <a:buSzPct val="75000"/>
              <a:buFont typeface="Wingdings" pitchFamily="2" charset="2"/>
              <a:buNone/>
            </a:pPr>
            <a:r>
              <a:rPr lang="en-US" altLang="ja-JP" sz="2400">
                <a:solidFill>
                  <a:srgbClr val="FF0066"/>
                </a:solidFill>
                <a:latin typeface="HGP創英角ﾎﾟｯﾌﾟ体" pitchFamily="50" charset="-128"/>
                <a:ea typeface="HGP創英角ﾎﾟｯﾌﾟ体" pitchFamily="50" charset="-128"/>
              </a:rPr>
              <a:t>“</a:t>
            </a:r>
            <a:r>
              <a:rPr lang="ja-JP" altLang="en-US" sz="2400">
                <a:solidFill>
                  <a:srgbClr val="FF0066"/>
                </a:solidFill>
                <a:latin typeface="HGP創英角ﾎﾟｯﾌﾟ体" pitchFamily="50" charset="-128"/>
                <a:ea typeface="HGP創英角ﾎﾟｯﾌﾟ体" pitchFamily="50" charset="-128"/>
              </a:rPr>
              <a:t>なぜ？”、“なぜ？” 、“なぜ？”</a:t>
            </a:r>
          </a:p>
          <a:p>
            <a:pPr algn="ctr">
              <a:spcBef>
                <a:spcPct val="20000"/>
              </a:spcBef>
              <a:buClr>
                <a:schemeClr val="tx1"/>
              </a:buClr>
              <a:buSzPct val="75000"/>
              <a:buFont typeface="Wingdings" pitchFamily="2" charset="2"/>
              <a:buNone/>
            </a:pPr>
            <a:r>
              <a:rPr lang="ja-JP" altLang="en-US" sz="2400">
                <a:solidFill>
                  <a:srgbClr val="FF0066"/>
                </a:solidFill>
                <a:latin typeface="HGP創英角ﾎﾟｯﾌﾟ体" pitchFamily="50" charset="-128"/>
                <a:ea typeface="HGP創英角ﾎﾟｯﾌﾟ体" pitchFamily="50" charset="-128"/>
              </a:rPr>
              <a:t>を徹底的に追求する！！</a:t>
            </a:r>
          </a:p>
          <a:p>
            <a:pPr algn="ctr"/>
            <a:endParaRPr lang="en-US" altLang="ja-JP" sz="2400">
              <a:solidFill>
                <a:schemeClr val="bg1"/>
              </a:solidFill>
              <a:latin typeface="HGP創英角ﾎﾟｯﾌﾟ体" pitchFamily="50" charset="-128"/>
              <a:ea typeface="HGP創英角ﾎﾟｯﾌﾟ体" pitchFamily="50" charset="-12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74752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51" presetClass="entr" presetSubtype="0" fill="hold" grpId="0" nodeType="clickEffect">
                                  <p:stCondLst>
                                    <p:cond delay="0"/>
                                  </p:stCondLst>
                                  <p:childTnLst>
                                    <p:set>
                                      <p:cBhvr>
                                        <p:cTn id="10" dur="1" fill="hold">
                                          <p:stCondLst>
                                            <p:cond delay="0"/>
                                          </p:stCondLst>
                                        </p:cTn>
                                        <p:tgtEl>
                                          <p:spTgt spid="15364"/>
                                        </p:tgtEl>
                                        <p:attrNameLst>
                                          <p:attrName>style.visibility</p:attrName>
                                        </p:attrNameLst>
                                      </p:cBhvr>
                                      <p:to>
                                        <p:strVal val="visible"/>
                                      </p:to>
                                    </p:set>
                                    <p:animEffect transition="in" filter="fade">
                                      <p:cBhvr>
                                        <p:cTn id="11" dur="770" decel="100000"/>
                                        <p:tgtEl>
                                          <p:spTgt spid="15364"/>
                                        </p:tgtEl>
                                      </p:cBhvr>
                                    </p:animEffect>
                                    <p:animScale>
                                      <p:cBhvr>
                                        <p:cTn id="12" dur="770" decel="100000"/>
                                        <p:tgtEl>
                                          <p:spTgt spid="15364"/>
                                        </p:tgtEl>
                                      </p:cBhvr>
                                      <p:from x="10000" y="10000"/>
                                      <p:to x="200000" y="450000"/>
                                    </p:animScale>
                                    <p:animScale>
                                      <p:cBhvr>
                                        <p:cTn id="13" dur="1230" accel="100000" fill="hold">
                                          <p:stCondLst>
                                            <p:cond delay="770"/>
                                          </p:stCondLst>
                                        </p:cTn>
                                        <p:tgtEl>
                                          <p:spTgt spid="15364"/>
                                        </p:tgtEl>
                                      </p:cBhvr>
                                      <p:from x="200000" y="450000"/>
                                      <p:to x="100000" y="100000"/>
                                    </p:animScale>
                                    <p:set>
                                      <p:cBhvr>
                                        <p:cTn id="14" dur="770" fill="hold"/>
                                        <p:tgtEl>
                                          <p:spTgt spid="15364"/>
                                        </p:tgtEl>
                                        <p:attrNameLst>
                                          <p:attrName>ppt_x</p:attrName>
                                        </p:attrNameLst>
                                      </p:cBhvr>
                                      <p:to>
                                        <p:strVal val="(0.5)"/>
                                      </p:to>
                                    </p:set>
                                    <p:anim from="(0.5)" to="(#ppt_x)" calcmode="lin" valueType="num">
                                      <p:cBhvr>
                                        <p:cTn id="15" dur="1230" accel="100000" fill="hold">
                                          <p:stCondLst>
                                            <p:cond delay="770"/>
                                          </p:stCondLst>
                                        </p:cTn>
                                        <p:tgtEl>
                                          <p:spTgt spid="15364"/>
                                        </p:tgtEl>
                                        <p:attrNameLst>
                                          <p:attrName>ppt_x</p:attrName>
                                        </p:attrNameLst>
                                      </p:cBhvr>
                                    </p:anim>
                                    <p:set>
                                      <p:cBhvr>
                                        <p:cTn id="16" dur="770" fill="hold"/>
                                        <p:tgtEl>
                                          <p:spTgt spid="15364"/>
                                        </p:tgtEl>
                                        <p:attrNameLst>
                                          <p:attrName>ppt_y</p:attrName>
                                        </p:attrNameLst>
                                      </p:cBhvr>
                                      <p:to>
                                        <p:strVal val="(#ppt_y+0.4)"/>
                                      </p:to>
                                    </p:set>
                                    <p:anim from="(#ppt_y+0.4)" to="(#ppt_y)" calcmode="lin" valueType="num">
                                      <p:cBhvr>
                                        <p:cTn id="17" dur="1230" accel="100000" fill="hold">
                                          <p:stCondLst>
                                            <p:cond delay="770"/>
                                          </p:stCondLst>
                                        </p:cTn>
                                        <p:tgtEl>
                                          <p:spTgt spid="15364"/>
                                        </p:tgtEl>
                                        <p:attrNameLst>
                                          <p:attrName>ppt_y</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5" presetClass="exit" presetSubtype="0" fill="hold" grpId="1" nodeType="clickEffect">
                                  <p:stCondLst>
                                    <p:cond delay="0"/>
                                  </p:stCondLst>
                                  <p:childTnLst>
                                    <p:animEffect transition="out" filter="fade">
                                      <p:cBhvr>
                                        <p:cTn id="21" dur="2000"/>
                                        <p:tgtEl>
                                          <p:spTgt spid="15364"/>
                                        </p:tgtEl>
                                      </p:cBhvr>
                                    </p:animEffect>
                                    <p:anim calcmode="lin" valueType="num">
                                      <p:cBhvr>
                                        <p:cTn id="22" dur="2000"/>
                                        <p:tgtEl>
                                          <p:spTgt spid="15364"/>
                                        </p:tgtEl>
                                        <p:attrNameLst>
                                          <p:attrName>style.rotation</p:attrName>
                                        </p:attrNameLst>
                                      </p:cBhvr>
                                      <p:tavLst>
                                        <p:tav tm="0">
                                          <p:val>
                                            <p:fltVal val="0"/>
                                          </p:val>
                                        </p:tav>
                                        <p:tav tm="100000">
                                          <p:val>
                                            <p:fltVal val="720"/>
                                          </p:val>
                                        </p:tav>
                                      </p:tavLst>
                                    </p:anim>
                                    <p:anim calcmode="lin" valueType="num">
                                      <p:cBhvr>
                                        <p:cTn id="23" dur="2000"/>
                                        <p:tgtEl>
                                          <p:spTgt spid="15364"/>
                                        </p:tgtEl>
                                        <p:attrNameLst>
                                          <p:attrName>ppt_h</p:attrName>
                                        </p:attrNameLst>
                                      </p:cBhvr>
                                      <p:tavLst>
                                        <p:tav tm="0">
                                          <p:val>
                                            <p:strVal val="ppt_h"/>
                                          </p:val>
                                        </p:tav>
                                        <p:tav tm="100000">
                                          <p:val>
                                            <p:fltVal val="0"/>
                                          </p:val>
                                        </p:tav>
                                      </p:tavLst>
                                    </p:anim>
                                    <p:anim calcmode="lin" valueType="num">
                                      <p:cBhvr>
                                        <p:cTn id="24" dur="2000"/>
                                        <p:tgtEl>
                                          <p:spTgt spid="15364"/>
                                        </p:tgtEl>
                                        <p:attrNameLst>
                                          <p:attrName>ppt_w</p:attrName>
                                        </p:attrNameLst>
                                      </p:cBhvr>
                                      <p:tavLst>
                                        <p:tav tm="0">
                                          <p:val>
                                            <p:strVal val="ppt_w"/>
                                          </p:val>
                                        </p:tav>
                                        <p:tav tm="100000">
                                          <p:val>
                                            <p:fltVal val="0"/>
                                          </p:val>
                                        </p:tav>
                                      </p:tavLst>
                                    </p:anim>
                                    <p:set>
                                      <p:cBhvr>
                                        <p:cTn id="25" dur="1" fill="hold">
                                          <p:stCondLst>
                                            <p:cond delay="1999"/>
                                          </p:stCondLst>
                                        </p:cTn>
                                        <p:tgtEl>
                                          <p:spTgt spid="153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4" grpId="0"/>
      <p:bldP spid="15364" grpId="0" animBg="1"/>
      <p:bldP spid="1536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080120"/>
          </a:xfrm>
        </p:spPr>
        <p:txBody>
          <a:bodyPr/>
          <a:lstStyle/>
          <a:p>
            <a:pPr algn="ctr"/>
            <a:r>
              <a:rPr lang="ja-JP" altLang="en-US" sz="3200" dirty="0" smtClean="0"/>
              <a:t>コンセンサスゲーム（漂流脱出ゲーム）</a:t>
            </a:r>
            <a:endParaRPr kumimoji="1" lang="ja-JP" altLang="en-US" sz="3200" dirty="0"/>
          </a:p>
        </p:txBody>
      </p:sp>
      <p:sp>
        <p:nvSpPr>
          <p:cNvPr id="4" name="スライド番号プレースホルダー 3"/>
          <p:cNvSpPr>
            <a:spLocks noGrp="1"/>
          </p:cNvSpPr>
          <p:nvPr>
            <p:ph type="sldNum" sz="quarter" idx="11"/>
          </p:nvPr>
        </p:nvSpPr>
        <p:spPr/>
        <p:txBody>
          <a:bodyPr/>
          <a:lstStyle/>
          <a:p>
            <a:pPr>
              <a:defRPr/>
            </a:pPr>
            <a:fld id="{F98A7806-DFE8-4A80-AC3F-A9C784778338}" type="slidenum">
              <a:rPr lang="en-US" altLang="ja-JP" smtClean="0"/>
              <a:pPr>
                <a:defRPr/>
              </a:pPr>
              <a:t>3</a:t>
            </a:fld>
            <a:endParaRPr lang="en-US" altLang="ja-JP"/>
          </a:p>
        </p:txBody>
      </p:sp>
      <p:sp>
        <p:nvSpPr>
          <p:cNvPr id="5" name="コンテンツ プレースホルダー 4"/>
          <p:cNvSpPr>
            <a:spLocks noGrp="1"/>
          </p:cNvSpPr>
          <p:nvPr>
            <p:ph idx="1"/>
          </p:nvPr>
        </p:nvSpPr>
        <p:spPr>
          <a:xfrm>
            <a:off x="395536" y="1772816"/>
            <a:ext cx="4176464" cy="4392488"/>
          </a:xfrm>
        </p:spPr>
        <p:txBody>
          <a:bodyPr/>
          <a:lstStyle/>
          <a:p>
            <a:pPr marL="0" indent="0">
              <a:buNone/>
            </a:pPr>
            <a:r>
              <a:rPr lang="ja-JP" altLang="en-US" sz="1400" dirty="0" smtClean="0"/>
              <a:t>あなたたち</a:t>
            </a:r>
            <a:r>
              <a:rPr lang="ja-JP" altLang="en-US" sz="1400" dirty="0"/>
              <a:t>は、ある旅行業者主催の「グアム船の旅」の参加者として２日前に</a:t>
            </a:r>
            <a:r>
              <a:rPr lang="ja-JP" altLang="en-US" sz="1400" dirty="0" smtClean="0"/>
              <a:t>横浜港</a:t>
            </a:r>
            <a:r>
              <a:rPr lang="ja-JP" altLang="en-US" sz="1400" dirty="0"/>
              <a:t>を出港した客船Ａ丸の同じ船室の気のあった仲間達です。</a:t>
            </a:r>
          </a:p>
          <a:p>
            <a:pPr marL="0" indent="0">
              <a:buNone/>
            </a:pPr>
            <a:r>
              <a:rPr lang="ja-JP" altLang="en-US" sz="1400" dirty="0"/>
              <a:t>今朝の天気予報によれば低気圧が近づくため夜より明方頃まで海上は荒れ模様</a:t>
            </a:r>
            <a:r>
              <a:rPr lang="ja-JP" altLang="en-US" sz="1400" dirty="0" smtClean="0"/>
              <a:t>になる</a:t>
            </a:r>
            <a:r>
              <a:rPr lang="ja-JP" altLang="en-US" sz="1400" dirty="0"/>
              <a:t>とのことでした。</a:t>
            </a:r>
          </a:p>
          <a:p>
            <a:pPr marL="0" indent="0">
              <a:buNone/>
            </a:pPr>
            <a:r>
              <a:rPr lang="ja-JP" altLang="en-US" sz="1400" dirty="0"/>
              <a:t>夕食頃には、船の揺れも激しくなってきましたが、突然船尾船員室付近から出火し</a:t>
            </a:r>
            <a:r>
              <a:rPr lang="ja-JP" altLang="en-US" sz="1400" dirty="0" smtClean="0"/>
              <a:t>、その</a:t>
            </a:r>
            <a:r>
              <a:rPr lang="ja-JP" altLang="en-US" sz="1400" dirty="0"/>
              <a:t>火が機関室そばの燃料油に引火し、またたくまに船内が煙と炎に包まれて</a:t>
            </a:r>
            <a:r>
              <a:rPr lang="ja-JP" altLang="en-US" sz="1400" dirty="0" smtClean="0"/>
              <a:t>しまい</a:t>
            </a:r>
            <a:r>
              <a:rPr lang="ja-JP" altLang="en-US" sz="1400" dirty="0"/>
              <a:t>、船が傾きはじめ、沈没のおそれがでてきたため船内は大混乱になって</a:t>
            </a:r>
            <a:r>
              <a:rPr lang="ja-JP" altLang="en-US" sz="1400" dirty="0" smtClean="0"/>
              <a:t>しまいました</a:t>
            </a:r>
            <a:r>
              <a:rPr lang="ja-JP" altLang="en-US" sz="1400" dirty="0"/>
              <a:t>。</a:t>
            </a:r>
          </a:p>
          <a:p>
            <a:pPr marL="0" indent="0">
              <a:buNone/>
            </a:pPr>
            <a:r>
              <a:rPr lang="ja-JP" altLang="en-US" sz="1400" dirty="0"/>
              <a:t>あなたたちも夢中で甲板に出て救命ボートに飛び移りましたが、その後、３０分</a:t>
            </a:r>
            <a:r>
              <a:rPr lang="ja-JP" altLang="en-US" sz="1400" dirty="0" smtClean="0"/>
              <a:t>たらず</a:t>
            </a:r>
            <a:r>
              <a:rPr lang="ja-JP" altLang="en-US" sz="1400" dirty="0"/>
              <a:t>で船は沈没してしまいました。</a:t>
            </a:r>
          </a:p>
          <a:p>
            <a:pPr marL="0" indent="0">
              <a:buNone/>
            </a:pPr>
            <a:r>
              <a:rPr lang="ja-JP" altLang="en-US" sz="1400" dirty="0"/>
              <a:t>気がついてみると荒れた海の中であなたがただけがそのボートの中に生き残って</a:t>
            </a:r>
            <a:r>
              <a:rPr lang="ja-JP" altLang="en-US" sz="1400" dirty="0" smtClean="0"/>
              <a:t>いて</a:t>
            </a:r>
            <a:r>
              <a:rPr lang="ja-JP" altLang="en-US" sz="1400" dirty="0"/>
              <a:t>、他のボートはどこにも見あたりませんでした</a:t>
            </a:r>
            <a:r>
              <a:rPr lang="ja-JP" altLang="en-US" sz="1400" dirty="0" smtClean="0"/>
              <a:t>。</a:t>
            </a:r>
            <a:endParaRPr lang="ja-JP" altLang="en-US" sz="1400" dirty="0"/>
          </a:p>
        </p:txBody>
      </p:sp>
      <p:sp>
        <p:nvSpPr>
          <p:cNvPr id="6" name="コンテンツ プレースホルダー 4"/>
          <p:cNvSpPr txBox="1">
            <a:spLocks/>
          </p:cNvSpPr>
          <p:nvPr/>
        </p:nvSpPr>
        <p:spPr bwMode="auto">
          <a:xfrm>
            <a:off x="4716016" y="1772816"/>
            <a:ext cx="4176464"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a:lstStyle>
          <a:p>
            <a:pPr marL="0" indent="0">
              <a:buNone/>
            </a:pPr>
            <a:r>
              <a:rPr lang="ja-JP" altLang="en-US" sz="1400" dirty="0"/>
              <a:t>ボートの中の備品を点検したところ約２日分の飲料水と非常食の他に次の１０種類の品物が完全な状態で残っておりました。 </a:t>
            </a:r>
            <a:endParaRPr lang="en-US" altLang="ja-JP" sz="1400" dirty="0"/>
          </a:p>
          <a:p>
            <a:pPr marL="0" indent="0">
              <a:buNone/>
            </a:pPr>
            <a:r>
              <a:rPr lang="ja-JP" altLang="en-US" sz="1400" dirty="0"/>
              <a:t>ラジオ、ロープ、オール、布製バケツ、防水シート、石油缶、粧　鏡、懐中電灯、コンパス、海図</a:t>
            </a:r>
            <a:endParaRPr lang="en-US" altLang="ja-JP" sz="1400" dirty="0"/>
          </a:p>
          <a:p>
            <a:pPr marL="0" indent="0">
              <a:buNone/>
            </a:pPr>
            <a:r>
              <a:rPr lang="ja-JP" altLang="en-US" sz="1400" dirty="0"/>
              <a:t>あなたたちは、これから救助されるまでメンバー全員が生きのびるために必要、かつ重要と思われる物をその重要度に従って順位づけしてください</a:t>
            </a:r>
          </a:p>
          <a:p>
            <a:pPr marL="0" indent="0">
              <a:buFont typeface="Wingdings" pitchFamily="2" charset="2"/>
              <a:buNone/>
            </a:pPr>
            <a:endParaRPr lang="ja-JP" altLang="en-US" sz="1400" b="0" kern="0" dirty="0" smtClean="0"/>
          </a:p>
          <a:p>
            <a:pPr marL="0" indent="0">
              <a:buFont typeface="Wingdings" pitchFamily="2" charset="2"/>
              <a:buNone/>
            </a:pPr>
            <a:r>
              <a:rPr lang="ja-JP" altLang="en-US" sz="1400" b="0" kern="0" dirty="0" smtClean="0"/>
              <a:t>なお、本船脱出前の船内緊急放送によれば、Ａ丸が発信した遭難信号（ＳＯＳ）を下田海上保安部がキャッチ、われわれの正確な位置を確認のうえ、海上保安庁の巡視船が救助のため出港したとともに本船より南東約１５０海里の地点にいた総トン数３，０００トンの貨物船が救助に来るとのことでした。</a:t>
            </a:r>
          </a:p>
          <a:p>
            <a:pPr marL="0" indent="0">
              <a:buFont typeface="Wingdings" pitchFamily="2" charset="2"/>
              <a:buNone/>
            </a:pPr>
            <a:r>
              <a:rPr lang="ja-JP" altLang="en-US" sz="1400" b="0" kern="0" dirty="0" smtClean="0"/>
              <a:t>また、本船の沈没時の船位は、近くの無人島（珊瑚礁）より西に約６０マイルの地点で、当時の天候は曇で風力７、風向きは西で波高５メートルぐらいでしたが、明朝には回復するだろうとのことでした。</a:t>
            </a:r>
          </a:p>
          <a:p>
            <a:pPr marL="0" indent="0">
              <a:buFont typeface="Wingdings" pitchFamily="2" charset="2"/>
              <a:buNone/>
            </a:pPr>
            <a:r>
              <a:rPr lang="ja-JP" altLang="en-US" sz="1400" b="0" kern="0" dirty="0" smtClean="0"/>
              <a:t>１マイル＝</a:t>
            </a:r>
            <a:r>
              <a:rPr lang="en-US" altLang="ja-JP" sz="1400" b="0" kern="0" dirty="0" smtClean="0"/>
              <a:t>1.6093 </a:t>
            </a:r>
            <a:r>
              <a:rPr lang="ja-JP" altLang="en-US" sz="1400" b="0" kern="0" dirty="0" smtClean="0"/>
              <a:t>キロメートル</a:t>
            </a:r>
          </a:p>
          <a:p>
            <a:pPr marL="0" indent="0">
              <a:buNone/>
            </a:pPr>
            <a:r>
              <a:rPr lang="ja-JP" altLang="en-US" sz="1400" b="0" kern="0" dirty="0" smtClean="0"/>
              <a:t>１</a:t>
            </a:r>
            <a:r>
              <a:rPr lang="ja-JP" altLang="en-US" sz="1400" b="0" dirty="0" smtClean="0"/>
              <a:t>海里</a:t>
            </a:r>
            <a:r>
              <a:rPr lang="ja-JP" altLang="en-US" sz="1400" b="0" dirty="0"/>
              <a:t>＝</a:t>
            </a:r>
            <a:r>
              <a:rPr lang="en-US" altLang="ja-JP" sz="1400" b="0" dirty="0"/>
              <a:t>1.852 </a:t>
            </a:r>
            <a:r>
              <a:rPr lang="ja-JP" altLang="en-US" sz="1400" b="0" dirty="0"/>
              <a:t>キロメートル</a:t>
            </a:r>
            <a:endParaRPr lang="ja-JP" altLang="en-US" sz="1400" b="0" kern="0" dirty="0"/>
          </a:p>
        </p:txBody>
      </p:sp>
    </p:spTree>
    <p:extLst>
      <p:ext uri="{BB962C8B-B14F-4D97-AF65-F5344CB8AC3E}">
        <p14:creationId xmlns:p14="http://schemas.microsoft.com/office/powerpoint/2010/main" val="273354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CD4C4A99-EDA3-4652-8EA9-78101FCE40BE}" type="slidenum">
              <a:rPr kumimoji="0" lang="en-US" altLang="ja-JP" b="0" smtClean="0">
                <a:latin typeface="Arial Black" pitchFamily="34" charset="0"/>
              </a:rPr>
              <a:pPr eaLnBrk="1" hangingPunct="1"/>
              <a:t>4</a:t>
            </a:fld>
            <a:endParaRPr kumimoji="0" lang="en-US" altLang="ja-JP" b="0" smtClean="0">
              <a:latin typeface="Arial Black" pitchFamily="34" charset="0"/>
            </a:endParaRPr>
          </a:p>
        </p:txBody>
      </p:sp>
      <p:sp>
        <p:nvSpPr>
          <p:cNvPr id="5123" name="スライド番号プレースホルダ 5"/>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E754CDEF-535B-47D4-91E2-2E954C37303E}" type="slidenum">
              <a:rPr kumimoji="0" lang="en-US" altLang="ja-JP" sz="1200" b="0">
                <a:latin typeface="Arial Black" pitchFamily="34" charset="0"/>
              </a:rPr>
              <a:pPr algn="r" eaLnBrk="1" hangingPunct="1"/>
              <a:t>4</a:t>
            </a:fld>
            <a:endParaRPr kumimoji="0" lang="en-US" altLang="ja-JP" sz="1200" b="0">
              <a:latin typeface="Arial Black" pitchFamily="34" charset="0"/>
            </a:endParaRPr>
          </a:p>
        </p:txBody>
      </p:sp>
      <p:sp>
        <p:nvSpPr>
          <p:cNvPr id="5124" name="日付プレースホルダ 6"/>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E4DFBBA-415B-45B8-B38C-F8ADFB7315CB}" type="datetime3">
              <a:rPr kumimoji="0" lang="ja-JP" altLang="en-US" sz="1200" b="0"/>
              <a:pPr eaLnBrk="1" hangingPunct="1"/>
              <a:t>平成27年9月27日</a:t>
            </a:fld>
            <a:endParaRPr kumimoji="0" lang="en-US" altLang="ja-JP" sz="1200" b="0"/>
          </a:p>
        </p:txBody>
      </p:sp>
      <p:sp>
        <p:nvSpPr>
          <p:cNvPr id="694276" name="Rectangle 2"/>
          <p:cNvSpPr>
            <a:spLocks noGrp="1" noChangeArrowheads="1"/>
          </p:cNvSpPr>
          <p:nvPr>
            <p:ph type="title" idx="4294967295"/>
          </p:nvPr>
        </p:nvSpPr>
        <p:spPr/>
        <p:txBody>
          <a:bodyPr/>
          <a:lstStyle/>
          <a:p>
            <a:pPr algn="ctr" eaLnBrk="1" hangingPunct="1"/>
            <a:r>
              <a:rPr lang="ja-JP" altLang="en-US" b="1" dirty="0" smtClean="0"/>
              <a:t>グループ討議の</a:t>
            </a:r>
            <a:r>
              <a:rPr lang="ja-JP" altLang="en-US" dirty="0" smtClean="0"/>
              <a:t>特徴と効果 </a:t>
            </a:r>
          </a:p>
        </p:txBody>
      </p:sp>
      <p:sp>
        <p:nvSpPr>
          <p:cNvPr id="694277" name="Rectangle 3"/>
          <p:cNvSpPr>
            <a:spLocks noGrp="1" noChangeArrowheads="1"/>
          </p:cNvSpPr>
          <p:nvPr>
            <p:ph type="body" sz="half" idx="4294967295"/>
          </p:nvPr>
        </p:nvSpPr>
        <p:spPr>
          <a:xfrm>
            <a:off x="755650" y="1628774"/>
            <a:ext cx="7129463" cy="4248497"/>
          </a:xfrm>
        </p:spPr>
        <p:txBody>
          <a:bodyPr/>
          <a:lstStyle/>
          <a:p>
            <a:pPr eaLnBrk="1" hangingPunct="1">
              <a:lnSpc>
                <a:spcPct val="80000"/>
              </a:lnSpc>
              <a:buFont typeface="Wingdings" pitchFamily="2" charset="2"/>
              <a:buNone/>
            </a:pPr>
            <a:endParaRPr lang="en-US" altLang="ja-JP" sz="2400" b="1" dirty="0" smtClean="0">
              <a:effectLst>
                <a:outerShdw blurRad="38100" dist="38100" dir="2700000" algn="tl">
                  <a:srgbClr val="000000">
                    <a:alpha val="43137"/>
                  </a:srgbClr>
                </a:outerShdw>
              </a:effectLst>
            </a:endParaRPr>
          </a:p>
          <a:p>
            <a:pPr eaLnBrk="1" hangingPunct="1">
              <a:lnSpc>
                <a:spcPct val="80000"/>
              </a:lnSpc>
            </a:pPr>
            <a:r>
              <a:rPr lang="ja-JP" altLang="en-US" sz="2400" b="1" dirty="0" smtClean="0">
                <a:effectLst>
                  <a:outerShdw blurRad="38100" dist="38100" dir="2700000" algn="tl">
                    <a:srgbClr val="000000">
                      <a:alpha val="43137"/>
                    </a:srgbClr>
                  </a:outerShdw>
                </a:effectLst>
              </a:rPr>
              <a:t>グループ討議法では、グループ・メンバー同士の相互作用を通して、各メンバーの持つ知識・経験・長所・持ち味などが互いに刺激しあって、相互啓発の効果を生むことが期待できる。</a:t>
            </a:r>
            <a:endParaRPr lang="en-US" altLang="ja-JP" sz="2400" b="1" dirty="0" smtClean="0">
              <a:effectLst>
                <a:outerShdw blurRad="38100" dist="38100" dir="2700000" algn="tl">
                  <a:srgbClr val="000000">
                    <a:alpha val="43137"/>
                  </a:srgbClr>
                </a:outerShdw>
              </a:effectLst>
            </a:endParaRPr>
          </a:p>
          <a:p>
            <a:pPr marL="0" indent="0" eaLnBrk="1" hangingPunct="1">
              <a:lnSpc>
                <a:spcPct val="80000"/>
              </a:lnSpc>
              <a:buNone/>
            </a:pPr>
            <a:endParaRPr lang="ja-JP" altLang="en-US" sz="2400" b="1" dirty="0" smtClean="0">
              <a:effectLst>
                <a:outerShdw blurRad="38100" dist="38100" dir="2700000" algn="tl">
                  <a:srgbClr val="000000">
                    <a:alpha val="43137"/>
                  </a:srgbClr>
                </a:outerShdw>
              </a:effectLst>
            </a:endParaRPr>
          </a:p>
          <a:p>
            <a:pPr eaLnBrk="1" hangingPunct="1">
              <a:lnSpc>
                <a:spcPct val="80000"/>
              </a:lnSpc>
            </a:pPr>
            <a:r>
              <a:rPr lang="ja-JP" altLang="en-US" sz="2400" b="1" dirty="0" smtClean="0">
                <a:effectLst>
                  <a:outerShdw blurRad="38100" dist="38100" dir="2700000" algn="tl">
                    <a:srgbClr val="000000">
                      <a:alpha val="43137"/>
                    </a:srgbClr>
                  </a:outerShdw>
                </a:effectLst>
              </a:rPr>
              <a:t>進め方には配慮が必要です。</a:t>
            </a:r>
          </a:p>
          <a:p>
            <a:pPr eaLnBrk="1" hangingPunct="1">
              <a:lnSpc>
                <a:spcPct val="80000"/>
              </a:lnSpc>
              <a:buFont typeface="Wingdings" pitchFamily="2" charset="2"/>
              <a:buNone/>
            </a:pPr>
            <a:r>
              <a:rPr lang="ja-JP" altLang="en-US" sz="2400" b="1" dirty="0" smtClean="0">
                <a:effectLst>
                  <a:outerShdw blurRad="38100" dist="38100" dir="2700000" algn="tl">
                    <a:srgbClr val="000000">
                      <a:alpha val="43137"/>
                    </a:srgbClr>
                  </a:outerShdw>
                </a:effectLst>
              </a:rPr>
              <a:t>　　声の大きいメンバーにグループが引きずられたり、グループの中で主導権争いや不毛の葛藤が生じたり、それをさけるために、おざなりな表面的な討議で終始したり、など、様々な弊害が生じやすいからだ。</a:t>
            </a:r>
          </a:p>
          <a:p>
            <a:pPr eaLnBrk="1" hangingPunct="1">
              <a:lnSpc>
                <a:spcPct val="80000"/>
              </a:lnSpc>
              <a:buFont typeface="Wingdings" pitchFamily="2" charset="2"/>
              <a:buNone/>
            </a:pPr>
            <a:r>
              <a:rPr lang="ja-JP" altLang="en-US" sz="2400" b="1" dirty="0" smtClean="0">
                <a:effectLst>
                  <a:outerShdw blurRad="38100" dist="38100" dir="2700000" algn="tl">
                    <a:srgbClr val="000000">
                      <a:alpha val="43137"/>
                    </a:srgbClr>
                  </a:outerShdw>
                </a:effectLst>
              </a:rPr>
              <a:t>　　</a:t>
            </a:r>
            <a:r>
              <a:rPr lang="ja-JP" altLang="en-US" sz="2400" b="1" dirty="0" smtClean="0">
                <a:effectLst>
                  <a:outerShdw blurRad="38100" dist="38100" dir="2700000" algn="tl">
                    <a:srgbClr val="000000">
                      <a:alpha val="43137"/>
                    </a:srgbClr>
                  </a:outerShdw>
                </a:effectLst>
                <a:sym typeface="Wingdings" pitchFamily="2" charset="2"/>
              </a:rPr>
              <a:t></a:t>
            </a:r>
            <a:r>
              <a:rPr lang="ja-JP" altLang="en-US" sz="2400" b="1" dirty="0" smtClean="0">
                <a:effectLst>
                  <a:outerShdw blurRad="38100" dist="38100" dir="2700000" algn="tl">
                    <a:srgbClr val="000000">
                      <a:alpha val="43137"/>
                    </a:srgbClr>
                  </a:outerShdw>
                </a:effectLst>
              </a:rPr>
              <a:t>このような弊害が生じないように予防措置を工夫することが、討議法を成功させる要点である。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94276"/>
                                        </p:tgtEl>
                                        <p:attrNameLst>
                                          <p:attrName>style.visibility</p:attrName>
                                        </p:attrNameLst>
                                      </p:cBhvr>
                                      <p:to>
                                        <p:strVal val="visible"/>
                                      </p:to>
                                    </p:set>
                                    <p:animEffect transition="in" filter="dissolve">
                                      <p:cBhvr>
                                        <p:cTn id="7" dur="500"/>
                                        <p:tgtEl>
                                          <p:spTgt spid="694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4277">
                                            <p:txEl>
                                              <p:pRg st="1" end="1"/>
                                            </p:txEl>
                                          </p:spTgt>
                                        </p:tgtEl>
                                        <p:attrNameLst>
                                          <p:attrName>style.visibility</p:attrName>
                                        </p:attrNameLst>
                                      </p:cBhvr>
                                      <p:to>
                                        <p:strVal val="visible"/>
                                      </p:to>
                                    </p:set>
                                    <p:animEffect transition="in" filter="dissolve">
                                      <p:cBhvr>
                                        <p:cTn id="12" dur="500"/>
                                        <p:tgtEl>
                                          <p:spTgt spid="69427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4277">
                                            <p:txEl>
                                              <p:pRg st="3" end="3"/>
                                            </p:txEl>
                                          </p:spTgt>
                                        </p:tgtEl>
                                        <p:attrNameLst>
                                          <p:attrName>style.visibility</p:attrName>
                                        </p:attrNameLst>
                                      </p:cBhvr>
                                      <p:to>
                                        <p:strVal val="visible"/>
                                      </p:to>
                                    </p:set>
                                    <p:animEffect transition="in" filter="dissolve">
                                      <p:cBhvr>
                                        <p:cTn id="17" dur="500"/>
                                        <p:tgtEl>
                                          <p:spTgt spid="69427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94277">
                                            <p:txEl>
                                              <p:pRg st="4" end="4"/>
                                            </p:txEl>
                                          </p:spTgt>
                                        </p:tgtEl>
                                        <p:attrNameLst>
                                          <p:attrName>style.visibility</p:attrName>
                                        </p:attrNameLst>
                                      </p:cBhvr>
                                      <p:to>
                                        <p:strVal val="visible"/>
                                      </p:to>
                                    </p:set>
                                    <p:animEffect transition="in" filter="dissolve">
                                      <p:cBhvr>
                                        <p:cTn id="22" dur="500"/>
                                        <p:tgtEl>
                                          <p:spTgt spid="69427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4277">
                                            <p:txEl>
                                              <p:pRg st="5" end="5"/>
                                            </p:txEl>
                                          </p:spTgt>
                                        </p:tgtEl>
                                        <p:attrNameLst>
                                          <p:attrName>style.visibility</p:attrName>
                                        </p:attrNameLst>
                                      </p:cBhvr>
                                      <p:to>
                                        <p:strVal val="visible"/>
                                      </p:to>
                                    </p:set>
                                    <p:animEffect transition="in" filter="dissolve">
                                      <p:cBhvr>
                                        <p:cTn id="27" dur="500"/>
                                        <p:tgtEl>
                                          <p:spTgt spid="69427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276" grpId="0"/>
      <p:bldP spid="69427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55A9ACDB-12FC-4380-B9AA-67DE0BCC5234}" type="slidenum">
              <a:rPr kumimoji="0" lang="en-US" altLang="ja-JP" b="0" smtClean="0">
                <a:latin typeface="Arial Black" pitchFamily="34" charset="0"/>
              </a:rPr>
              <a:pPr eaLnBrk="1" hangingPunct="1"/>
              <a:t>5</a:t>
            </a:fld>
            <a:endParaRPr kumimoji="0" lang="en-US" altLang="ja-JP" b="0" smtClean="0">
              <a:latin typeface="Arial Black" pitchFamily="34" charset="0"/>
            </a:endParaRPr>
          </a:p>
        </p:txBody>
      </p:sp>
      <p:sp>
        <p:nvSpPr>
          <p:cNvPr id="9219"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0A066ED1-2AAB-4003-BA63-8F5C8855DC3D}" type="slidenum">
              <a:rPr kumimoji="0" lang="en-US" altLang="ja-JP" sz="1200" b="0">
                <a:latin typeface="Arial Black" pitchFamily="34" charset="0"/>
              </a:rPr>
              <a:pPr algn="r" eaLnBrk="1" hangingPunct="1"/>
              <a:t>5</a:t>
            </a:fld>
            <a:endParaRPr kumimoji="0" lang="en-US" altLang="ja-JP" sz="1200" b="0">
              <a:latin typeface="Arial Black" pitchFamily="34" charset="0"/>
            </a:endParaRPr>
          </a:p>
        </p:txBody>
      </p:sp>
      <p:sp>
        <p:nvSpPr>
          <p:cNvPr id="9220"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28386AD5-63C5-45D3-ADA4-6D1055C77958}" type="datetime3">
              <a:rPr kumimoji="0" lang="ja-JP" altLang="en-US" sz="1200" b="0"/>
              <a:pPr eaLnBrk="1" hangingPunct="1"/>
              <a:t>平成27年9月27日</a:t>
            </a:fld>
            <a:endParaRPr kumimoji="0" lang="en-US" altLang="ja-JP" sz="1200" b="0"/>
          </a:p>
        </p:txBody>
      </p:sp>
      <p:sp>
        <p:nvSpPr>
          <p:cNvPr id="702468" name="Rectangle 2"/>
          <p:cNvSpPr>
            <a:spLocks noGrp="1" noChangeArrowheads="1"/>
          </p:cNvSpPr>
          <p:nvPr>
            <p:ph type="title" idx="4294967295"/>
          </p:nvPr>
        </p:nvSpPr>
        <p:spPr/>
        <p:txBody>
          <a:bodyPr/>
          <a:lstStyle/>
          <a:p>
            <a:pPr algn="ctr" eaLnBrk="1" hangingPunct="1"/>
            <a:r>
              <a:rPr lang="en-US" altLang="ja-JP" b="1" dirty="0" smtClean="0"/>
              <a:t>③</a:t>
            </a:r>
            <a:r>
              <a:rPr lang="ja-JP" altLang="en-US" b="1" dirty="0" smtClean="0"/>
              <a:t>問題解決討議法</a:t>
            </a:r>
          </a:p>
        </p:txBody>
      </p:sp>
      <p:sp>
        <p:nvSpPr>
          <p:cNvPr id="702469" name="Rectangle 3"/>
          <p:cNvSpPr>
            <a:spLocks noGrp="1" noChangeArrowheads="1"/>
          </p:cNvSpPr>
          <p:nvPr>
            <p:ph type="body" idx="4294967295"/>
          </p:nvPr>
        </p:nvSpPr>
        <p:spPr>
          <a:xfrm>
            <a:off x="468313" y="1628774"/>
            <a:ext cx="8229600" cy="4320505"/>
          </a:xfrm>
        </p:spPr>
        <p:txBody>
          <a:bodyPr/>
          <a:lstStyle/>
          <a:p>
            <a:pPr eaLnBrk="1" hangingPunct="1">
              <a:lnSpc>
                <a:spcPct val="90000"/>
              </a:lnSpc>
            </a:pPr>
            <a:r>
              <a:rPr lang="ja-JP" altLang="en-US" sz="2800" b="1" dirty="0" smtClean="0"/>
              <a:t>問題解決技法と呼ばれるもの（</a:t>
            </a:r>
            <a:r>
              <a:rPr lang="ja-JP" altLang="en-US" sz="2800" b="1" dirty="0" smtClean="0">
                <a:solidFill>
                  <a:srgbClr val="FF0066"/>
                </a:solidFill>
              </a:rPr>
              <a:t>ブレーン・ストーミング</a:t>
            </a:r>
            <a:r>
              <a:rPr lang="ja-JP" altLang="en-US" sz="2800" b="1" dirty="0" smtClean="0"/>
              <a:t>、</a:t>
            </a:r>
            <a:r>
              <a:rPr lang="ja-JP" altLang="en-US" sz="2800" b="1" dirty="0" smtClean="0">
                <a:solidFill>
                  <a:srgbClr val="3333FF"/>
                </a:solidFill>
              </a:rPr>
              <a:t>ＫＪ法、</a:t>
            </a:r>
            <a:r>
              <a:rPr lang="ja-JP" altLang="en-US" sz="2800" b="1" dirty="0" smtClean="0">
                <a:solidFill>
                  <a:srgbClr val="00FF00"/>
                </a:solidFill>
              </a:rPr>
              <a:t>特性要因図法（フィッシュ・ボーン）</a:t>
            </a:r>
            <a:r>
              <a:rPr lang="ja-JP" altLang="en-US" sz="2800" b="1" dirty="0" smtClean="0"/>
              <a:t>など）を活用してディスカッションを進めるやり方のこと。</a:t>
            </a:r>
          </a:p>
          <a:p>
            <a:pPr eaLnBrk="1" hangingPunct="1">
              <a:lnSpc>
                <a:spcPct val="90000"/>
              </a:lnSpc>
            </a:pPr>
            <a:r>
              <a:rPr lang="ja-JP" altLang="en-US" sz="2800" b="1" dirty="0" smtClean="0"/>
              <a:t>ブレーン・ストーミングは、全員から意見が出やすいような自由な雰囲気を作るのに有効。</a:t>
            </a:r>
          </a:p>
          <a:p>
            <a:pPr eaLnBrk="1" hangingPunct="1">
              <a:lnSpc>
                <a:spcPct val="90000"/>
              </a:lnSpc>
            </a:pPr>
            <a:r>
              <a:rPr lang="ja-JP" altLang="en-US" sz="2800" b="1" dirty="0" smtClean="0"/>
              <a:t>ＫＪ法や特性要因図法は、ブレーン・ストーミングなどで出てきた意見を整理、図解することによって、ディスカッションのための共通の土俵づくりの作用をすることになる。</a:t>
            </a:r>
          </a:p>
          <a:p>
            <a:pPr eaLnBrk="1" hangingPunct="1">
              <a:lnSpc>
                <a:spcPct val="90000"/>
              </a:lnSpc>
              <a:buFont typeface="Wingdings" pitchFamily="2" charset="2"/>
              <a:buNone/>
            </a:pPr>
            <a:r>
              <a:rPr lang="ja-JP" altLang="en-US" sz="2800" b="1" dirty="0" smtClean="0"/>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702468"/>
                                        </p:tgtEl>
                                        <p:attrNameLst>
                                          <p:attrName>style.visibility</p:attrName>
                                        </p:attrNameLst>
                                      </p:cBhvr>
                                      <p:to>
                                        <p:strVal val="visible"/>
                                      </p:to>
                                    </p:set>
                                    <p:anim calcmode="lin" valueType="num">
                                      <p:cBhvr>
                                        <p:cTn id="7" dur="1000" fill="hold"/>
                                        <p:tgtEl>
                                          <p:spTgt spid="702468"/>
                                        </p:tgtEl>
                                        <p:attrNameLst>
                                          <p:attrName>ppt_w</p:attrName>
                                        </p:attrNameLst>
                                      </p:cBhvr>
                                      <p:tavLst>
                                        <p:tav tm="0">
                                          <p:val>
                                            <p:strVal val="#ppt_w+.3"/>
                                          </p:val>
                                        </p:tav>
                                        <p:tav tm="100000">
                                          <p:val>
                                            <p:strVal val="#ppt_w"/>
                                          </p:val>
                                        </p:tav>
                                      </p:tavLst>
                                    </p:anim>
                                    <p:anim calcmode="lin" valueType="num">
                                      <p:cBhvr>
                                        <p:cTn id="8" dur="1000" fill="hold"/>
                                        <p:tgtEl>
                                          <p:spTgt spid="702468"/>
                                        </p:tgtEl>
                                        <p:attrNameLst>
                                          <p:attrName>ppt_h</p:attrName>
                                        </p:attrNameLst>
                                      </p:cBhvr>
                                      <p:tavLst>
                                        <p:tav tm="0">
                                          <p:val>
                                            <p:strVal val="#ppt_h"/>
                                          </p:val>
                                        </p:tav>
                                        <p:tav tm="100000">
                                          <p:val>
                                            <p:strVal val="#ppt_h"/>
                                          </p:val>
                                        </p:tav>
                                      </p:tavLst>
                                    </p:anim>
                                    <p:animEffect transition="in" filter="fade">
                                      <p:cBhvr>
                                        <p:cTn id="9" dur="1000"/>
                                        <p:tgtEl>
                                          <p:spTgt spid="7024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702469">
                                            <p:txEl>
                                              <p:pRg st="0" end="0"/>
                                            </p:txEl>
                                          </p:spTgt>
                                        </p:tgtEl>
                                        <p:attrNameLst>
                                          <p:attrName>style.visibility</p:attrName>
                                        </p:attrNameLst>
                                      </p:cBhvr>
                                      <p:to>
                                        <p:strVal val="visible"/>
                                      </p:to>
                                    </p:set>
                                    <p:anim calcmode="lin" valueType="num">
                                      <p:cBhvr>
                                        <p:cTn id="14" dur="1000" fill="hold"/>
                                        <p:tgtEl>
                                          <p:spTgt spid="70246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70246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70246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702469">
                                            <p:txEl>
                                              <p:pRg st="1" end="1"/>
                                            </p:txEl>
                                          </p:spTgt>
                                        </p:tgtEl>
                                        <p:attrNameLst>
                                          <p:attrName>style.visibility</p:attrName>
                                        </p:attrNameLst>
                                      </p:cBhvr>
                                      <p:to>
                                        <p:strVal val="visible"/>
                                      </p:to>
                                    </p:set>
                                    <p:anim calcmode="lin" valueType="num">
                                      <p:cBhvr>
                                        <p:cTn id="21" dur="1000" fill="hold"/>
                                        <p:tgtEl>
                                          <p:spTgt spid="70246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70246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70246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702469">
                                            <p:txEl>
                                              <p:pRg st="2" end="2"/>
                                            </p:txEl>
                                          </p:spTgt>
                                        </p:tgtEl>
                                        <p:attrNameLst>
                                          <p:attrName>style.visibility</p:attrName>
                                        </p:attrNameLst>
                                      </p:cBhvr>
                                      <p:to>
                                        <p:strVal val="visible"/>
                                      </p:to>
                                    </p:set>
                                    <p:anim calcmode="lin" valueType="num">
                                      <p:cBhvr>
                                        <p:cTn id="28" dur="1000" fill="hold"/>
                                        <p:tgtEl>
                                          <p:spTgt spid="702469">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70246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70246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702469">
                                            <p:txEl>
                                              <p:pRg st="3" end="3"/>
                                            </p:txEl>
                                          </p:spTgt>
                                        </p:tgtEl>
                                        <p:attrNameLst>
                                          <p:attrName>style.visibility</p:attrName>
                                        </p:attrNameLst>
                                      </p:cBhvr>
                                      <p:to>
                                        <p:strVal val="visible"/>
                                      </p:to>
                                    </p:set>
                                    <p:anim calcmode="lin" valueType="num">
                                      <p:cBhvr>
                                        <p:cTn id="35" dur="1000" fill="hold"/>
                                        <p:tgtEl>
                                          <p:spTgt spid="702469">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702469">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7024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68" grpId="0"/>
      <p:bldP spid="70246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43F1F552-16D0-460C-8E61-7FF3B672E435}" type="slidenum">
              <a:rPr kumimoji="0" lang="en-US" altLang="ja-JP" b="0" smtClean="0">
                <a:latin typeface="Arial Black" pitchFamily="34" charset="0"/>
              </a:rPr>
              <a:pPr eaLnBrk="1" hangingPunct="1"/>
              <a:t>6</a:t>
            </a:fld>
            <a:endParaRPr kumimoji="0" lang="en-US" altLang="ja-JP" b="0" smtClean="0">
              <a:latin typeface="Arial Black" pitchFamily="34" charset="0"/>
            </a:endParaRPr>
          </a:p>
        </p:txBody>
      </p:sp>
      <p:sp>
        <p:nvSpPr>
          <p:cNvPr id="10243"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CA6BAAC7-5FE6-41D7-B030-0A6CA1362463}" type="slidenum">
              <a:rPr kumimoji="0" lang="en-US" altLang="ja-JP" sz="1200" b="0">
                <a:latin typeface="Arial Black" pitchFamily="34" charset="0"/>
              </a:rPr>
              <a:pPr algn="r" eaLnBrk="1" hangingPunct="1"/>
              <a:t>6</a:t>
            </a:fld>
            <a:endParaRPr kumimoji="0" lang="en-US" altLang="ja-JP" sz="1200" b="0">
              <a:latin typeface="Arial Black" pitchFamily="34" charset="0"/>
            </a:endParaRPr>
          </a:p>
        </p:txBody>
      </p:sp>
      <p:sp>
        <p:nvSpPr>
          <p:cNvPr id="750598" name="Rectangle 2"/>
          <p:cNvSpPr>
            <a:spLocks noChangeArrowheads="1"/>
          </p:cNvSpPr>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ja-JP" altLang="en-US" sz="4400" b="0" dirty="0"/>
              <a:t>ブレーン・</a:t>
            </a:r>
            <a:r>
              <a:rPr lang="ja-JP" altLang="en-US" sz="4400" b="0" dirty="0" smtClean="0"/>
              <a:t>ストーミング</a:t>
            </a:r>
            <a:r>
              <a:rPr lang="en-US" altLang="ja-JP" sz="4400" b="0" dirty="0" smtClean="0"/>
              <a:t>(BS)</a:t>
            </a:r>
            <a:endParaRPr lang="ja-JP" altLang="en-US" sz="4400" b="0" dirty="0"/>
          </a:p>
        </p:txBody>
      </p:sp>
      <p:sp>
        <p:nvSpPr>
          <p:cNvPr id="750599" name="Rectangle 3"/>
          <p:cNvSpPr>
            <a:spLocks noChangeArrowheads="1"/>
          </p:cNvSpPr>
          <p:nvPr/>
        </p:nvSpPr>
        <p:spPr bwMode="auto">
          <a:xfrm>
            <a:off x="468313" y="1998663"/>
            <a:ext cx="8229600" cy="3806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rgbClr val="3333FF"/>
              </a:buClr>
              <a:buSzPct val="125000"/>
              <a:buFont typeface="Wingdings" pitchFamily="2" charset="2"/>
              <a:buChar char="Ø"/>
            </a:pPr>
            <a:r>
              <a:rPr lang="en-US" altLang="ja-JP" sz="2000" dirty="0">
                <a:latin typeface="ふみゴシック"/>
                <a:ea typeface="ふみゴシック"/>
                <a:cs typeface="ふみゴシック"/>
              </a:rPr>
              <a:t>   </a:t>
            </a:r>
            <a:r>
              <a:rPr lang="ja-JP" altLang="en-US" sz="2000" dirty="0">
                <a:latin typeface="ふみゴシック"/>
                <a:ea typeface="ふみゴシック"/>
                <a:cs typeface="ふみゴシック"/>
              </a:rPr>
              <a:t>ブレーン・ストーミングとは、１９３８年（昭和１３年）頃、当時、アメリカの広告代理店ＢＢＤＯ社の副社長をしていたアレックス・Ｆ・オズボーンが考案した創造性開発のための技法。</a:t>
            </a:r>
          </a:p>
          <a:p>
            <a:pPr marL="342900" indent="-342900">
              <a:lnSpc>
                <a:spcPct val="90000"/>
              </a:lnSpc>
              <a:spcBef>
                <a:spcPct val="20000"/>
              </a:spcBef>
              <a:buClr>
                <a:srgbClr val="3333FF"/>
              </a:buClr>
              <a:buSzPct val="125000"/>
              <a:buFont typeface="Wingdings" pitchFamily="2" charset="2"/>
              <a:buChar char="Ø"/>
            </a:pPr>
            <a:r>
              <a:rPr lang="ja-JP" altLang="en-US" sz="2000" dirty="0">
                <a:latin typeface="ふみゴシック"/>
                <a:ea typeface="ふみゴシック"/>
                <a:cs typeface="ふみゴシック"/>
              </a:rPr>
              <a:t>    一言でいえば、何人かが集まり、あるテーマをめぐって、既成概念にとらわれず、自由奔放にアイデアを出し合う会議形式の一種です。オズボーンによれば、</a:t>
            </a:r>
            <a:r>
              <a:rPr lang="ja-JP" altLang="en-US" sz="2000" dirty="0">
                <a:ea typeface="ふみゴシック"/>
                <a:cs typeface="ふみゴシック"/>
              </a:rPr>
              <a:t>“</a:t>
            </a:r>
            <a:r>
              <a:rPr lang="ja-JP" altLang="en-US" sz="2000" dirty="0">
                <a:latin typeface="ふみゴシック"/>
                <a:ea typeface="ふみゴシック"/>
                <a:cs typeface="ふみゴシック"/>
              </a:rPr>
              <a:t>ブレーン（頭脳）で問題にストーム（突撃・嵐をおこす）すること</a:t>
            </a:r>
            <a:r>
              <a:rPr lang="ja-JP" altLang="en-US" sz="2000" dirty="0">
                <a:ea typeface="ふみゴシック"/>
                <a:cs typeface="ふみゴシック"/>
              </a:rPr>
              <a:t>”</a:t>
            </a:r>
            <a:r>
              <a:rPr lang="ja-JP" altLang="en-US" sz="2000" dirty="0">
                <a:latin typeface="ふみゴシック"/>
                <a:ea typeface="ふみゴシック"/>
                <a:cs typeface="ふみゴシック"/>
              </a:rPr>
              <a:t>。 </a:t>
            </a:r>
          </a:p>
          <a:p>
            <a:pPr marL="342900" indent="-342900">
              <a:lnSpc>
                <a:spcPct val="90000"/>
              </a:lnSpc>
              <a:spcBef>
                <a:spcPct val="20000"/>
              </a:spcBef>
              <a:buClr>
                <a:srgbClr val="3333FF"/>
              </a:buClr>
              <a:buSzPct val="125000"/>
              <a:buFont typeface="Wingdings" pitchFamily="2" charset="2"/>
              <a:buChar char="Ø"/>
            </a:pPr>
            <a:r>
              <a:rPr lang="ja-JP" altLang="en-US" sz="2000" dirty="0">
                <a:latin typeface="ふみゴシック"/>
                <a:ea typeface="ふみゴシック"/>
                <a:cs typeface="ふみゴシック"/>
              </a:rPr>
              <a:t>    新しいアイデアを生み出すための会議。</a:t>
            </a:r>
          </a:p>
          <a:p>
            <a:pPr marL="342900" indent="-342900">
              <a:lnSpc>
                <a:spcPct val="90000"/>
              </a:lnSpc>
              <a:spcBef>
                <a:spcPct val="20000"/>
              </a:spcBef>
              <a:buClr>
                <a:srgbClr val="3333FF"/>
              </a:buClr>
              <a:buSzPct val="125000"/>
              <a:buFont typeface="Wingdings" pitchFamily="2" charset="2"/>
              <a:buNone/>
            </a:pPr>
            <a:endParaRPr lang="ja-JP" altLang="en-US" sz="2000" dirty="0">
              <a:latin typeface="ふみゴシック"/>
              <a:ea typeface="ふみゴシック"/>
              <a:cs typeface="ふみゴシック"/>
            </a:endParaRPr>
          </a:p>
          <a:p>
            <a:pPr marL="342900" indent="-342900">
              <a:lnSpc>
                <a:spcPct val="90000"/>
              </a:lnSpc>
              <a:spcBef>
                <a:spcPct val="20000"/>
              </a:spcBef>
              <a:buClr>
                <a:srgbClr val="3333FF"/>
              </a:buClr>
              <a:buSzPct val="125000"/>
              <a:buFont typeface="Wingdings" pitchFamily="2" charset="2"/>
              <a:buNone/>
            </a:pPr>
            <a:r>
              <a:rPr lang="ja-JP" altLang="en-US" sz="2000" dirty="0">
                <a:latin typeface="ふみゴシック"/>
                <a:ea typeface="ふみゴシック"/>
                <a:cs typeface="ふみゴシック"/>
                <a:sym typeface="Wingdings" pitchFamily="2" charset="2"/>
              </a:rPr>
              <a:t>    </a:t>
            </a:r>
            <a:r>
              <a:rPr lang="ja-JP" altLang="en-US" sz="2000" dirty="0">
                <a:latin typeface="ふみゴシック"/>
                <a:ea typeface="ふみゴシック"/>
                <a:cs typeface="ふみゴシック"/>
              </a:rPr>
              <a:t>より多くのアイデアが出るように次のような規則がある。</a:t>
            </a:r>
          </a:p>
          <a:p>
            <a:pPr marL="342900" indent="-342900">
              <a:lnSpc>
                <a:spcPct val="90000"/>
              </a:lnSpc>
              <a:spcBef>
                <a:spcPct val="20000"/>
              </a:spcBef>
              <a:buClr>
                <a:srgbClr val="3333FF"/>
              </a:buClr>
              <a:buSzPct val="125000"/>
              <a:buFont typeface="Wingdings" pitchFamily="2" charset="2"/>
              <a:buNone/>
            </a:pPr>
            <a:r>
              <a:rPr lang="ja-JP" altLang="en-US" sz="2000" dirty="0">
                <a:latin typeface="ふみゴシック"/>
                <a:ea typeface="ふみゴシック"/>
                <a:cs typeface="ふみゴシック"/>
              </a:rPr>
              <a:t>　</a:t>
            </a:r>
          </a:p>
        </p:txBody>
      </p:sp>
      <p:sp>
        <p:nvSpPr>
          <p:cNvPr id="10246"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56514BE5-EDCB-4E88-9606-E6F1B04B0662}" type="datetime3">
              <a:rPr kumimoji="0" lang="ja-JP" altLang="en-US" sz="1200" b="0"/>
              <a:pPr eaLnBrk="1" hangingPunct="1"/>
              <a:t>平成27年9月27日</a:t>
            </a:fld>
            <a:endParaRPr kumimoji="0" lang="en-US" altLang="ja-JP" sz="1200" b="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75059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750599">
                                            <p:txEl>
                                              <p:pRg st="0" end="0"/>
                                            </p:txEl>
                                          </p:spTgt>
                                        </p:tgtEl>
                                        <p:attrNameLst>
                                          <p:attrName>style.visibility</p:attrName>
                                        </p:attrNameLst>
                                      </p:cBhvr>
                                      <p:to>
                                        <p:strVal val="visible"/>
                                      </p:to>
                                    </p:set>
                                    <p:animEffect transition="in" filter="fade">
                                      <p:cBhvr>
                                        <p:cTn id="11" dur="1000"/>
                                        <p:tgtEl>
                                          <p:spTgt spid="750599">
                                            <p:txEl>
                                              <p:pRg st="0" end="0"/>
                                            </p:txEl>
                                          </p:spTgt>
                                        </p:tgtEl>
                                      </p:cBhvr>
                                    </p:animEffect>
                                    <p:anim calcmode="lin" valueType="num">
                                      <p:cBhvr>
                                        <p:cTn id="12" dur="1000" fill="hold"/>
                                        <p:tgtEl>
                                          <p:spTgt spid="75059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75059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7505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750599">
                                            <p:txEl>
                                              <p:pRg st="1" end="1"/>
                                            </p:txEl>
                                          </p:spTgt>
                                        </p:tgtEl>
                                        <p:attrNameLst>
                                          <p:attrName>style.visibility</p:attrName>
                                        </p:attrNameLst>
                                      </p:cBhvr>
                                      <p:to>
                                        <p:strVal val="visible"/>
                                      </p:to>
                                    </p:set>
                                    <p:animEffect transition="in" filter="fade">
                                      <p:cBhvr>
                                        <p:cTn id="19" dur="1000"/>
                                        <p:tgtEl>
                                          <p:spTgt spid="750599">
                                            <p:txEl>
                                              <p:pRg st="1" end="1"/>
                                            </p:txEl>
                                          </p:spTgt>
                                        </p:tgtEl>
                                      </p:cBhvr>
                                    </p:animEffect>
                                    <p:anim calcmode="lin" valueType="num">
                                      <p:cBhvr>
                                        <p:cTn id="20" dur="1000" fill="hold"/>
                                        <p:tgtEl>
                                          <p:spTgt spid="750599">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750599">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7505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750599">
                                            <p:txEl>
                                              <p:pRg st="2" end="2"/>
                                            </p:txEl>
                                          </p:spTgt>
                                        </p:tgtEl>
                                        <p:attrNameLst>
                                          <p:attrName>style.visibility</p:attrName>
                                        </p:attrNameLst>
                                      </p:cBhvr>
                                      <p:to>
                                        <p:strVal val="visible"/>
                                      </p:to>
                                    </p:set>
                                    <p:animEffect transition="in" filter="fade">
                                      <p:cBhvr>
                                        <p:cTn id="27" dur="1000"/>
                                        <p:tgtEl>
                                          <p:spTgt spid="750599">
                                            <p:txEl>
                                              <p:pRg st="2" end="2"/>
                                            </p:txEl>
                                          </p:spTgt>
                                        </p:tgtEl>
                                      </p:cBhvr>
                                    </p:animEffect>
                                    <p:anim calcmode="lin" valueType="num">
                                      <p:cBhvr>
                                        <p:cTn id="28" dur="1000" fill="hold"/>
                                        <p:tgtEl>
                                          <p:spTgt spid="750599">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750599">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7505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750599">
                                            <p:txEl>
                                              <p:pRg st="4" end="4"/>
                                            </p:txEl>
                                          </p:spTgt>
                                        </p:tgtEl>
                                        <p:attrNameLst>
                                          <p:attrName>style.visibility</p:attrName>
                                        </p:attrNameLst>
                                      </p:cBhvr>
                                      <p:to>
                                        <p:strVal val="visible"/>
                                      </p:to>
                                    </p:set>
                                    <p:animEffect transition="in" filter="fade">
                                      <p:cBhvr>
                                        <p:cTn id="35" dur="1000"/>
                                        <p:tgtEl>
                                          <p:spTgt spid="750599">
                                            <p:txEl>
                                              <p:pRg st="4" end="4"/>
                                            </p:txEl>
                                          </p:spTgt>
                                        </p:tgtEl>
                                      </p:cBhvr>
                                    </p:animEffect>
                                    <p:anim calcmode="lin" valueType="num">
                                      <p:cBhvr>
                                        <p:cTn id="36" dur="1000" fill="hold"/>
                                        <p:tgtEl>
                                          <p:spTgt spid="750599">
                                            <p:txEl>
                                              <p:pRg st="4" end="4"/>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750599">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75059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750599">
                                            <p:txEl>
                                              <p:pRg st="5" end="5"/>
                                            </p:txEl>
                                          </p:spTgt>
                                        </p:tgtEl>
                                        <p:attrNameLst>
                                          <p:attrName>style.visibility</p:attrName>
                                        </p:attrNameLst>
                                      </p:cBhvr>
                                      <p:to>
                                        <p:strVal val="visible"/>
                                      </p:to>
                                    </p:set>
                                    <p:animEffect transition="in" filter="fade">
                                      <p:cBhvr>
                                        <p:cTn id="43" dur="1000"/>
                                        <p:tgtEl>
                                          <p:spTgt spid="750599">
                                            <p:txEl>
                                              <p:pRg st="5" end="5"/>
                                            </p:txEl>
                                          </p:spTgt>
                                        </p:tgtEl>
                                      </p:cBhvr>
                                    </p:animEffect>
                                    <p:anim calcmode="lin" valueType="num">
                                      <p:cBhvr>
                                        <p:cTn id="44" dur="1000" fill="hold"/>
                                        <p:tgtEl>
                                          <p:spTgt spid="750599">
                                            <p:txEl>
                                              <p:pRg st="5" end="5"/>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750599">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750599">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0598" grpId="0"/>
      <p:bldP spid="7505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B0B16313-7304-47ED-B977-387143CCC8A4}" type="slidenum">
              <a:rPr kumimoji="0" lang="en-US" altLang="ja-JP" b="0" smtClean="0">
                <a:latin typeface="Arial Black" pitchFamily="34" charset="0"/>
              </a:rPr>
              <a:pPr eaLnBrk="1" hangingPunct="1"/>
              <a:t>7</a:t>
            </a:fld>
            <a:endParaRPr kumimoji="0" lang="en-US" altLang="ja-JP" b="0" smtClean="0">
              <a:latin typeface="Arial Black" pitchFamily="34" charset="0"/>
            </a:endParaRPr>
          </a:p>
        </p:txBody>
      </p:sp>
      <p:sp>
        <p:nvSpPr>
          <p:cNvPr id="11267"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DE6007BF-D197-473F-B72D-6F80FAF3A9FC}" type="slidenum">
              <a:rPr kumimoji="0" lang="en-US" altLang="ja-JP" sz="1200" b="0">
                <a:latin typeface="Arial Black" pitchFamily="34" charset="0"/>
              </a:rPr>
              <a:pPr algn="r" eaLnBrk="1" hangingPunct="1"/>
              <a:t>7</a:t>
            </a:fld>
            <a:endParaRPr kumimoji="0" lang="en-US" altLang="ja-JP" sz="1200" b="0">
              <a:latin typeface="Arial Black" pitchFamily="34" charset="0"/>
            </a:endParaRPr>
          </a:p>
        </p:txBody>
      </p:sp>
      <p:sp>
        <p:nvSpPr>
          <p:cNvPr id="11268"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F413ECDD-D379-4B05-BAD1-6692285AE6A6}" type="datetime3">
              <a:rPr kumimoji="0" lang="ja-JP" altLang="en-US" sz="1200" b="0"/>
              <a:pPr eaLnBrk="1" hangingPunct="1"/>
              <a:t>平成27年9月27日</a:t>
            </a:fld>
            <a:endParaRPr kumimoji="0" lang="en-US" altLang="ja-JP" sz="1200" b="0"/>
          </a:p>
        </p:txBody>
      </p:sp>
      <p:sp>
        <p:nvSpPr>
          <p:cNvPr id="11269" name="Rectangle 2"/>
          <p:cNvSpPr>
            <a:spLocks noGrp="1" noChangeArrowheads="1"/>
          </p:cNvSpPr>
          <p:nvPr>
            <p:ph type="title" idx="4294967295"/>
          </p:nvPr>
        </p:nvSpPr>
        <p:spPr>
          <a:xfrm>
            <a:off x="457200" y="620688"/>
            <a:ext cx="8229600" cy="1371600"/>
          </a:xfrm>
        </p:spPr>
        <p:txBody>
          <a:bodyPr/>
          <a:lstStyle/>
          <a:p>
            <a:pPr eaLnBrk="1" hangingPunct="1"/>
            <a:r>
              <a:rPr lang="ja-JP" altLang="en-US" dirty="0" smtClean="0"/>
              <a:t>ブレーン・ストーミング</a:t>
            </a:r>
            <a:r>
              <a:rPr lang="en-US" altLang="ja-JP" dirty="0" smtClean="0"/>
              <a:t>(BS)</a:t>
            </a:r>
            <a:r>
              <a:rPr lang="ja-JP" altLang="en-US" dirty="0" smtClean="0"/>
              <a:t>の効果</a:t>
            </a:r>
          </a:p>
        </p:txBody>
      </p:sp>
      <p:sp>
        <p:nvSpPr>
          <p:cNvPr id="11270" name="Rectangle 3"/>
          <p:cNvSpPr>
            <a:spLocks noGrp="1" noChangeArrowheads="1"/>
          </p:cNvSpPr>
          <p:nvPr>
            <p:ph type="body" idx="4294967295"/>
          </p:nvPr>
        </p:nvSpPr>
        <p:spPr>
          <a:xfrm>
            <a:off x="179512" y="2132856"/>
            <a:ext cx="8713787" cy="5113337"/>
          </a:xfrm>
        </p:spPr>
        <p:txBody>
          <a:bodyPr/>
          <a:lstStyle/>
          <a:p>
            <a:pPr eaLnBrk="1" hangingPunct="1">
              <a:lnSpc>
                <a:spcPct val="80000"/>
              </a:lnSpc>
              <a:buClr>
                <a:srgbClr val="FF0066"/>
              </a:buClr>
              <a:buSzPct val="70000"/>
              <a:defRPr/>
            </a:pPr>
            <a:endParaRPr lang="en-US" altLang="ja-JP" sz="2000" b="1" dirty="0" smtClean="0">
              <a:latin typeface="+mn-ea"/>
            </a:endParaRPr>
          </a:p>
          <a:p>
            <a:pPr eaLnBrk="1" hangingPunct="1">
              <a:buClr>
                <a:srgbClr val="FF0066"/>
              </a:buClr>
              <a:buSzPct val="70000"/>
              <a:defRPr/>
            </a:pPr>
            <a:r>
              <a:rPr lang="en-US" altLang="ja-JP" sz="2000" b="1" dirty="0" smtClean="0">
                <a:latin typeface="+mn-ea"/>
              </a:rPr>
              <a:t>①</a:t>
            </a:r>
            <a:r>
              <a:rPr lang="ja-JP" altLang="en-US" sz="2000" b="1" dirty="0" smtClean="0">
                <a:latin typeface="+mn-ea"/>
              </a:rPr>
              <a:t>：ある特定の問題に対して、何らかの解決策を手に入れることができる。</a:t>
            </a:r>
          </a:p>
          <a:p>
            <a:pPr eaLnBrk="1" hangingPunct="1">
              <a:buClr>
                <a:srgbClr val="FF0066"/>
              </a:buClr>
              <a:buSzPct val="70000"/>
              <a:defRPr/>
            </a:pPr>
            <a:r>
              <a:rPr lang="ja-JP" altLang="en-US" sz="2000" b="1" dirty="0" smtClean="0">
                <a:latin typeface="+mn-ea"/>
              </a:rPr>
              <a:t>②：参加メンバーの創造的問題解決能力（つまり創造性）が開発される。</a:t>
            </a:r>
          </a:p>
          <a:p>
            <a:pPr eaLnBrk="1" hangingPunct="1">
              <a:buClr>
                <a:srgbClr val="FF0066"/>
              </a:buClr>
              <a:buSzPct val="70000"/>
              <a:defRPr/>
            </a:pPr>
            <a:r>
              <a:rPr lang="ja-JP" altLang="en-US" sz="2000" b="1" dirty="0" smtClean="0">
                <a:latin typeface="+mn-ea"/>
              </a:rPr>
              <a:t>③：ブレーン・ストーミング独特の創造的な雰囲気を何回か繰り返して体験</a:t>
            </a:r>
          </a:p>
          <a:p>
            <a:pPr eaLnBrk="1" hangingPunct="1">
              <a:buClr>
                <a:srgbClr val="FF0066"/>
              </a:buClr>
              <a:buSzPct val="70000"/>
              <a:buFont typeface="Wingdings" pitchFamily="2" charset="2"/>
              <a:buNone/>
              <a:defRPr/>
            </a:pPr>
            <a:r>
              <a:rPr lang="ja-JP" altLang="en-US" sz="2000" b="1" dirty="0" smtClean="0">
                <a:latin typeface="+mn-ea"/>
              </a:rPr>
              <a:t>　　　　　することによって、参加メンバーたちは、知らず知らずのうちに、創造的</a:t>
            </a:r>
          </a:p>
          <a:p>
            <a:pPr eaLnBrk="1" hangingPunct="1">
              <a:buClr>
                <a:srgbClr val="FF0066"/>
              </a:buClr>
              <a:buSzPct val="70000"/>
              <a:buFont typeface="Wingdings" pitchFamily="2" charset="2"/>
              <a:buNone/>
              <a:defRPr/>
            </a:pPr>
            <a:r>
              <a:rPr lang="ja-JP" altLang="en-US" sz="2000" b="1" dirty="0" smtClean="0">
                <a:latin typeface="+mn-ea"/>
              </a:rPr>
              <a:t>　　　　　な態度や思考を体得していくことができる。</a:t>
            </a:r>
          </a:p>
          <a:p>
            <a:pPr eaLnBrk="1" hangingPunct="1">
              <a:buClr>
                <a:srgbClr val="FF0066"/>
              </a:buClr>
              <a:buSzPct val="70000"/>
              <a:defRPr/>
            </a:pPr>
            <a:r>
              <a:rPr lang="ja-JP" altLang="en-US" sz="2000" b="1" dirty="0" smtClean="0">
                <a:latin typeface="+mn-ea"/>
              </a:rPr>
              <a:t>④：チームワークが強化される。</a:t>
            </a:r>
          </a:p>
          <a:p>
            <a:pPr eaLnBrk="1" hangingPunct="1">
              <a:buClr>
                <a:srgbClr val="FF0066"/>
              </a:buClr>
              <a:buSzPct val="70000"/>
              <a:defRPr/>
            </a:pPr>
            <a:r>
              <a:rPr lang="ja-JP" altLang="en-US" sz="2000" b="1" dirty="0" smtClean="0">
                <a:latin typeface="+mn-ea"/>
              </a:rPr>
              <a:t>⑤：同じメンバーが数回のブレーン・ストーミングを継続して体験することに</a:t>
            </a:r>
          </a:p>
          <a:p>
            <a:pPr eaLnBrk="1" hangingPunct="1">
              <a:buClr>
                <a:srgbClr val="FF0066"/>
              </a:buClr>
              <a:buSzPct val="70000"/>
              <a:buFont typeface="Wingdings" pitchFamily="2" charset="2"/>
              <a:buNone/>
              <a:defRPr/>
            </a:pPr>
            <a:r>
              <a:rPr lang="ja-JP" altLang="en-US" sz="2000" b="1" dirty="0" smtClean="0">
                <a:latin typeface="+mn-ea"/>
              </a:rPr>
              <a:t>　　　　   よって、チームとしての結束が固まり、一体感や仲間意識が強くなるという効果が期待できる。</a:t>
            </a:r>
          </a:p>
          <a:p>
            <a:pPr algn="just" eaLnBrk="1" hangingPunct="1">
              <a:lnSpc>
                <a:spcPct val="80000"/>
              </a:lnSpc>
              <a:buClr>
                <a:srgbClr val="FF0066"/>
              </a:buClr>
              <a:buSzPct val="70000"/>
              <a:buFont typeface="Wingdings" pitchFamily="2" charset="2"/>
              <a:buNone/>
              <a:defRPr/>
            </a:pPr>
            <a:endParaRPr lang="ja-JP" altLang="en-US" sz="2000" b="1" dirty="0" smtClean="0">
              <a:latin typeface="+mn-ea"/>
            </a:endParaRPr>
          </a:p>
          <a:p>
            <a:pPr eaLnBrk="1" hangingPunct="1">
              <a:lnSpc>
                <a:spcPct val="80000"/>
              </a:lnSpc>
              <a:buClr>
                <a:srgbClr val="FF0066"/>
              </a:buClr>
              <a:buSzPct val="70000"/>
              <a:defRPr/>
            </a:pPr>
            <a:endParaRPr lang="en-US" altLang="ja-JP" sz="2000" b="1" dirty="0" smtClean="0">
              <a:latin typeface="+mn-ea"/>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732AD7C6-8282-4738-96B5-1EA9BE7CFE9B}" type="slidenum">
              <a:rPr kumimoji="0" lang="en-US" altLang="ja-JP" b="0" smtClean="0">
                <a:latin typeface="Arial Black" pitchFamily="34" charset="0"/>
              </a:rPr>
              <a:pPr eaLnBrk="1" hangingPunct="1"/>
              <a:t>8</a:t>
            </a:fld>
            <a:endParaRPr kumimoji="0" lang="en-US" altLang="ja-JP" b="0" smtClean="0">
              <a:latin typeface="Arial Black" pitchFamily="34" charset="0"/>
            </a:endParaRPr>
          </a:p>
        </p:txBody>
      </p:sp>
      <p:sp>
        <p:nvSpPr>
          <p:cNvPr id="12291" name="スライド番号プレースホルダ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algn="r" eaLnBrk="1" hangingPunct="1"/>
            <a:fld id="{85EB9EFE-ACAC-4383-A55D-C7BEF57E4434}" type="slidenum">
              <a:rPr kumimoji="0" lang="en-US" altLang="ja-JP" sz="1200" b="0">
                <a:latin typeface="Arial Black" pitchFamily="34" charset="0"/>
              </a:rPr>
              <a:pPr algn="r" eaLnBrk="1" hangingPunct="1"/>
              <a:t>8</a:t>
            </a:fld>
            <a:endParaRPr kumimoji="0" lang="en-US" altLang="ja-JP" sz="1200" b="0">
              <a:latin typeface="Arial Black" pitchFamily="34" charset="0"/>
            </a:endParaRPr>
          </a:p>
        </p:txBody>
      </p:sp>
      <p:sp>
        <p:nvSpPr>
          <p:cNvPr id="12292" name="日付プレースホルダ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32199C14-ECEB-462D-9383-961234DA9C62}" type="datetime3">
              <a:rPr kumimoji="0" lang="ja-JP" altLang="en-US" sz="1200" b="0"/>
              <a:pPr eaLnBrk="1" hangingPunct="1"/>
              <a:t>平成27年9月27日</a:t>
            </a:fld>
            <a:endParaRPr kumimoji="0" lang="en-US" altLang="ja-JP" sz="1200" b="0"/>
          </a:p>
        </p:txBody>
      </p:sp>
      <p:sp>
        <p:nvSpPr>
          <p:cNvPr id="12293" name="Rectangle 2"/>
          <p:cNvSpPr>
            <a:spLocks noGrp="1" noChangeArrowheads="1"/>
          </p:cNvSpPr>
          <p:nvPr>
            <p:ph type="title" idx="4294967295"/>
          </p:nvPr>
        </p:nvSpPr>
        <p:spPr>
          <a:xfrm>
            <a:off x="683568" y="260648"/>
            <a:ext cx="8229600" cy="1371600"/>
          </a:xfrm>
        </p:spPr>
        <p:txBody>
          <a:bodyPr/>
          <a:lstStyle/>
          <a:p>
            <a:pPr algn="ctr" eaLnBrk="1" hangingPunct="1">
              <a:defRPr/>
            </a:pPr>
            <a:r>
              <a:rPr lang="ja-JP" altLang="en-US" b="1" dirty="0" smtClean="0">
                <a:solidFill>
                  <a:srgbClr val="FFC000"/>
                </a:solidFill>
                <a:effectLst>
                  <a:outerShdw blurRad="38100" dist="38100" dir="2700000" algn="tl">
                    <a:srgbClr val="000000">
                      <a:alpha val="43137"/>
                    </a:srgbClr>
                  </a:outerShdw>
                </a:effectLst>
              </a:rPr>
              <a:t>実施上のルール</a:t>
            </a:r>
            <a:endParaRPr lang="ja-JP" altLang="en-US" dirty="0" smtClean="0">
              <a:solidFill>
                <a:srgbClr val="FFC000"/>
              </a:solidFill>
              <a:effectLst>
                <a:outerShdw blurRad="38100" dist="38100" dir="2700000" algn="tl">
                  <a:srgbClr val="000000">
                    <a:alpha val="43137"/>
                  </a:srgbClr>
                </a:outerShdw>
              </a:effectLst>
            </a:endParaRPr>
          </a:p>
        </p:txBody>
      </p:sp>
      <p:sp>
        <p:nvSpPr>
          <p:cNvPr id="708613" name="Rectangle 3"/>
          <p:cNvSpPr>
            <a:spLocks noGrp="1" noChangeArrowheads="1"/>
          </p:cNvSpPr>
          <p:nvPr>
            <p:ph type="body" idx="4294967295"/>
          </p:nvPr>
        </p:nvSpPr>
        <p:spPr>
          <a:xfrm>
            <a:off x="88515" y="1385888"/>
            <a:ext cx="8631237" cy="5091112"/>
          </a:xfrm>
        </p:spPr>
        <p:txBody>
          <a:bodyPr/>
          <a:lstStyle/>
          <a:p>
            <a:pPr eaLnBrk="1" hangingPunct="1">
              <a:lnSpc>
                <a:spcPct val="115000"/>
              </a:lnSpc>
              <a:buClr>
                <a:srgbClr val="3333FF"/>
              </a:buClr>
              <a:buSzPct val="110000"/>
              <a:buFont typeface="Wingdings" pitchFamily="2" charset="2"/>
              <a:buNone/>
              <a:defRPr/>
            </a:pPr>
            <a:r>
              <a:rPr lang="ja-JP" altLang="en-US" sz="1600" b="1" dirty="0" smtClean="0"/>
              <a:t>　　　　ブレーン・ストーミングは、通常６～</a:t>
            </a:r>
            <a:r>
              <a:rPr lang="en-US" altLang="ja-JP" sz="1600" b="1" dirty="0" smtClean="0"/>
              <a:t>7</a:t>
            </a:r>
            <a:r>
              <a:rPr lang="ja-JP" altLang="en-US" sz="1600" b="1" dirty="0" smtClean="0"/>
              <a:t>名のグループで実施します。４つのルールが決められており、会議に参加するメンバー</a:t>
            </a:r>
            <a:r>
              <a:rPr lang="en-US" altLang="ja-JP" sz="1600" b="1" dirty="0" smtClean="0"/>
              <a:t>(</a:t>
            </a:r>
            <a:r>
              <a:rPr lang="ja-JP" altLang="en-US" sz="1600" b="1" dirty="0" smtClean="0">
                <a:solidFill>
                  <a:schemeClr val="accent1">
                    <a:lumMod val="75000"/>
                  </a:schemeClr>
                </a:solidFill>
              </a:rPr>
              <a:t>ストーマー</a:t>
            </a:r>
            <a:r>
              <a:rPr lang="ja-JP" altLang="en-US" sz="1600" b="1" dirty="0" smtClean="0"/>
              <a:t>と呼ばれることもある</a:t>
            </a:r>
            <a:r>
              <a:rPr lang="en-US" altLang="ja-JP" sz="1600" b="1" dirty="0" smtClean="0"/>
              <a:t>)</a:t>
            </a:r>
            <a:r>
              <a:rPr lang="ja-JP" altLang="en-US" sz="1600" b="1" dirty="0" smtClean="0"/>
              <a:t>は、このルールに従わなければなりません。</a:t>
            </a:r>
          </a:p>
          <a:p>
            <a:pPr eaLnBrk="1" hangingPunct="1">
              <a:lnSpc>
                <a:spcPct val="115000"/>
              </a:lnSpc>
              <a:buClr>
                <a:srgbClr val="3333FF"/>
              </a:buClr>
              <a:buSzPct val="110000"/>
              <a:buFont typeface="Wingdings" pitchFamily="2" charset="2"/>
              <a:buChar char="Ø"/>
              <a:defRPr/>
            </a:pPr>
            <a:endParaRPr lang="ja-JP" altLang="en-US" sz="1600" b="1" dirty="0" smtClean="0"/>
          </a:p>
          <a:p>
            <a:pPr lvl="2" eaLnBrk="1" hangingPunct="1">
              <a:lnSpc>
                <a:spcPct val="115000"/>
              </a:lnSpc>
              <a:buClr>
                <a:srgbClr val="3333FF"/>
              </a:buClr>
              <a:buSzPct val="110000"/>
              <a:buFont typeface="Wingdings" pitchFamily="2" charset="2"/>
              <a:buChar char="Ø"/>
              <a:defRPr/>
            </a:pPr>
            <a:r>
              <a:rPr lang="ja-JP" altLang="en-US" b="1" spc="600" dirty="0" smtClean="0">
                <a:solidFill>
                  <a:schemeClr val="accent5">
                    <a:lumMod val="50000"/>
                  </a:schemeClr>
                </a:solidFill>
                <a:effectLst>
                  <a:outerShdw blurRad="38100" dist="38100" dir="2700000" algn="tl">
                    <a:srgbClr val="000000">
                      <a:alpha val="43137"/>
                    </a:srgbClr>
                  </a:outerShdw>
                </a:effectLst>
              </a:rPr>
              <a:t>①批判厳禁</a:t>
            </a:r>
          </a:p>
          <a:p>
            <a:pPr lvl="2" eaLnBrk="1" hangingPunct="1">
              <a:lnSpc>
                <a:spcPct val="115000"/>
              </a:lnSpc>
              <a:buClr>
                <a:srgbClr val="3333FF"/>
              </a:buClr>
              <a:buSzPct val="110000"/>
              <a:buFont typeface="Wingdings" pitchFamily="2" charset="2"/>
              <a:buNone/>
              <a:defRPr/>
            </a:pPr>
            <a:r>
              <a:rPr lang="ja-JP" altLang="en-US" sz="1600" b="1" dirty="0" smtClean="0"/>
              <a:t>　　　（どんな意見が出てきても、それを批判してはいけない）</a:t>
            </a:r>
          </a:p>
          <a:p>
            <a:pPr lvl="2" eaLnBrk="1" hangingPunct="1">
              <a:lnSpc>
                <a:spcPct val="115000"/>
              </a:lnSpc>
              <a:buClr>
                <a:srgbClr val="3333FF"/>
              </a:buClr>
              <a:buSzPct val="110000"/>
              <a:buFont typeface="Wingdings" pitchFamily="2" charset="2"/>
              <a:buChar char="Ø"/>
              <a:defRPr/>
            </a:pPr>
            <a:r>
              <a:rPr lang="ja-JP" altLang="en-US" b="1" spc="600" dirty="0" smtClean="0">
                <a:solidFill>
                  <a:srgbClr val="00B050"/>
                </a:solidFill>
                <a:effectLst>
                  <a:outerShdw blurRad="38100" dist="38100" dir="2700000" algn="tl">
                    <a:srgbClr val="000000">
                      <a:alpha val="43137"/>
                    </a:srgbClr>
                  </a:outerShdw>
                </a:effectLst>
              </a:rPr>
              <a:t>②自由奔放</a:t>
            </a:r>
          </a:p>
          <a:p>
            <a:pPr lvl="2" eaLnBrk="1" hangingPunct="1">
              <a:lnSpc>
                <a:spcPct val="115000"/>
              </a:lnSpc>
              <a:buClr>
                <a:srgbClr val="3333FF"/>
              </a:buClr>
              <a:buSzPct val="110000"/>
              <a:buFont typeface="Wingdings" pitchFamily="2" charset="2"/>
              <a:buNone/>
              <a:defRPr/>
            </a:pPr>
            <a:r>
              <a:rPr lang="ja-JP" altLang="en-US" sz="1600" b="1" dirty="0" smtClean="0"/>
              <a:t>　　　（奔放な発想を歓迎し、とっぴな意見でもかまわない）</a:t>
            </a:r>
          </a:p>
          <a:p>
            <a:pPr lvl="2" eaLnBrk="1" hangingPunct="1">
              <a:lnSpc>
                <a:spcPct val="115000"/>
              </a:lnSpc>
              <a:buClr>
                <a:srgbClr val="3333FF"/>
              </a:buClr>
              <a:buSzPct val="110000"/>
              <a:buFont typeface="Wingdings" pitchFamily="2" charset="2"/>
              <a:buChar char="Ø"/>
              <a:defRPr/>
            </a:pPr>
            <a:r>
              <a:rPr lang="ja-JP" altLang="en-US" b="1" spc="600" dirty="0" smtClean="0">
                <a:solidFill>
                  <a:srgbClr val="FFC000"/>
                </a:solidFill>
                <a:effectLst>
                  <a:outerShdw blurRad="38100" dist="38100" dir="2700000" algn="tl">
                    <a:srgbClr val="000000">
                      <a:alpha val="43137"/>
                    </a:srgbClr>
                  </a:outerShdw>
                </a:effectLst>
              </a:rPr>
              <a:t>③量を求む</a:t>
            </a:r>
          </a:p>
          <a:p>
            <a:pPr lvl="2" eaLnBrk="1" hangingPunct="1">
              <a:lnSpc>
                <a:spcPct val="115000"/>
              </a:lnSpc>
              <a:buClr>
                <a:srgbClr val="3333FF"/>
              </a:buClr>
              <a:buSzPct val="110000"/>
              <a:buFont typeface="Wingdings" pitchFamily="2" charset="2"/>
              <a:buNone/>
              <a:defRPr/>
            </a:pPr>
            <a:r>
              <a:rPr lang="ja-JP" altLang="en-US" sz="1600" b="1" dirty="0" smtClean="0"/>
              <a:t>　　　（数で勝負する。量の中から質の良いものが生まれる）</a:t>
            </a:r>
          </a:p>
          <a:p>
            <a:pPr lvl="2" eaLnBrk="1" hangingPunct="1">
              <a:lnSpc>
                <a:spcPct val="115000"/>
              </a:lnSpc>
              <a:buClr>
                <a:srgbClr val="3333FF"/>
              </a:buClr>
              <a:buSzPct val="110000"/>
              <a:buFont typeface="Wingdings" pitchFamily="2" charset="2"/>
              <a:buChar char="Ø"/>
              <a:defRPr/>
            </a:pPr>
            <a:r>
              <a:rPr lang="ja-JP" altLang="en-US" b="1" spc="600" dirty="0" smtClean="0">
                <a:solidFill>
                  <a:srgbClr val="FF0066"/>
                </a:solidFill>
                <a:effectLst>
                  <a:outerShdw blurRad="38100" dist="38100" dir="2700000" algn="tl">
                    <a:srgbClr val="000000">
                      <a:alpha val="43137"/>
                    </a:srgbClr>
                  </a:outerShdw>
                </a:effectLst>
              </a:rPr>
              <a:t>④便乗発展</a:t>
            </a:r>
          </a:p>
          <a:p>
            <a:pPr lvl="2" eaLnBrk="1" hangingPunct="1">
              <a:lnSpc>
                <a:spcPct val="115000"/>
              </a:lnSpc>
              <a:buClr>
                <a:srgbClr val="3333FF"/>
              </a:buClr>
              <a:buSzPct val="110000"/>
              <a:buFont typeface="Wingdings" pitchFamily="2" charset="2"/>
              <a:buNone/>
              <a:defRPr/>
            </a:pPr>
            <a:r>
              <a:rPr lang="ja-JP" altLang="en-US" sz="1600" b="1" dirty="0" smtClean="0"/>
              <a:t>　　　（出てきたアイデアを結合し、改善して、さらに発展させる） </a:t>
            </a:r>
          </a:p>
          <a:p>
            <a:pPr algn="just" eaLnBrk="1" hangingPunct="1">
              <a:lnSpc>
                <a:spcPct val="115000"/>
              </a:lnSpc>
              <a:buClr>
                <a:srgbClr val="3333FF"/>
              </a:buClr>
              <a:buSzPct val="110000"/>
              <a:buFont typeface="Wingdings" pitchFamily="2" charset="2"/>
              <a:buChar char="Ø"/>
              <a:defRPr/>
            </a:pPr>
            <a:endParaRPr lang="en-US" altLang="ja-JP" sz="2000" b="1"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mph" presetSubtype="0" fill="hold" grpId="0" nodeType="clickEffect">
                                  <p:stCondLst>
                                    <p:cond delay="0"/>
                                  </p:stCondLst>
                                  <p:childTnLst>
                                    <p:animClr clrSpc="rgb" dir="cw">
                                      <p:cBhvr override="childStyle">
                                        <p:cTn id="6" dur="1900" fill="hold">
                                          <p:stCondLst>
                                            <p:cond delay="100"/>
                                          </p:stCondLst>
                                        </p:cTn>
                                        <p:tgtEl>
                                          <p:spTgt spid="708613">
                                            <p:txEl>
                                              <p:pRg st="0" end="0"/>
                                            </p:txEl>
                                          </p:spTgt>
                                        </p:tgtEl>
                                        <p:attrNameLst>
                                          <p:attrName>style.color</p:attrName>
                                        </p:attrNameLst>
                                      </p:cBhvr>
                                      <p:to>
                                        <a:schemeClr val="accent2"/>
                                      </p:to>
                                    </p:animClr>
                                    <p:animClr clrSpc="rgb" dir="cw">
                                      <p:cBhvr>
                                        <p:cTn id="7" dur="1900" fill="hold">
                                          <p:stCondLst>
                                            <p:cond delay="100"/>
                                          </p:stCondLst>
                                        </p:cTn>
                                        <p:tgtEl>
                                          <p:spTgt spid="708613">
                                            <p:txEl>
                                              <p:pRg st="0" end="0"/>
                                            </p:txEl>
                                          </p:spTgt>
                                        </p:tgtEl>
                                        <p:attrNameLst>
                                          <p:attrName>fillColor</p:attrName>
                                        </p:attrNameLst>
                                      </p:cBhvr>
                                      <p:to>
                                        <a:schemeClr val="accent2"/>
                                      </p:to>
                                    </p:animClr>
                                    <p:set>
                                      <p:cBhvr>
                                        <p:cTn id="8" dur="1900" fill="hold">
                                          <p:stCondLst>
                                            <p:cond delay="100"/>
                                          </p:stCondLst>
                                        </p:cTn>
                                        <p:tgtEl>
                                          <p:spTgt spid="708613">
                                            <p:txEl>
                                              <p:pRg st="0" end="0"/>
                                            </p:txEl>
                                          </p:spTgt>
                                        </p:tgtEl>
                                        <p:attrNameLst>
                                          <p:attrName>fill.type</p:attrName>
                                        </p:attrNameLst>
                                      </p:cBhvr>
                                      <p:to>
                                        <p:strVal val="solid"/>
                                      </p:to>
                                    </p:set>
                                    <p:set>
                                      <p:cBhvr>
                                        <p:cTn id="9" dur="1900" fill="hold">
                                          <p:stCondLst>
                                            <p:cond delay="100"/>
                                          </p:stCondLst>
                                        </p:cTn>
                                        <p:tgtEl>
                                          <p:spTgt spid="708613">
                                            <p:txEl>
                                              <p:pRg st="0" end="0"/>
                                            </p:txEl>
                                          </p:spTgt>
                                        </p:tgtEl>
                                        <p:attrNameLst>
                                          <p:attrName>fill.on</p:attrName>
                                        </p:attrNameLst>
                                      </p:cBhvr>
                                      <p:to>
                                        <p:strVal val="true"/>
                                      </p:to>
                                    </p:set>
                                    <p:animScale>
                                      <p:cBhvr>
                                        <p:cTn id="10" dur="200" fill="hold">
                                          <p:stCondLst>
                                            <p:cond delay="0"/>
                                          </p:stCondLst>
                                        </p:cTn>
                                        <p:tgtEl>
                                          <p:spTgt spid="708613">
                                            <p:txEl>
                                              <p:pRg st="0" end="0"/>
                                            </p:txEl>
                                          </p:spTgt>
                                        </p:tgtEl>
                                      </p:cBhvr>
                                      <p:from x="100000" y="100000"/>
                                      <p:to x="100000" y="5000"/>
                                    </p:animScale>
                                    <p:animScale>
                                      <p:cBhvr>
                                        <p:cTn id="11" dur="200" fill="hold">
                                          <p:stCondLst>
                                            <p:cond delay="200"/>
                                          </p:stCondLst>
                                        </p:cTn>
                                        <p:tgtEl>
                                          <p:spTgt spid="708613">
                                            <p:txEl>
                                              <p:pRg st="0" end="0"/>
                                            </p:txEl>
                                          </p:spTgt>
                                        </p:tgtEl>
                                      </p:cBhvr>
                                      <p:from x="100000" y="5000"/>
                                      <p:to x="120000" y="150000"/>
                                    </p:animScale>
                                    <p:animScale>
                                      <p:cBhvr>
                                        <p:cTn id="12" dur="600" fill="hold">
                                          <p:stCondLst>
                                            <p:cond delay="1400"/>
                                          </p:stCondLst>
                                        </p:cTn>
                                        <p:tgtEl>
                                          <p:spTgt spid="708613">
                                            <p:txEl>
                                              <p:pRg st="0" end="0"/>
                                            </p:txEl>
                                          </p:spTgt>
                                        </p:tgtEl>
                                      </p:cBhvr>
                                      <p:to x="120000" y="150000"/>
                                    </p:animScale>
                                  </p:childTnLst>
                                </p:cTn>
                              </p:par>
                              <p:par>
                                <p:cTn id="13" presetID="14" presetClass="emph" presetSubtype="0" fill="hold" grpId="0" nodeType="withEffect">
                                  <p:stCondLst>
                                    <p:cond delay="0"/>
                                  </p:stCondLst>
                                  <p:childTnLst>
                                    <p:animClr clrSpc="rgb" dir="cw">
                                      <p:cBhvr override="childStyle">
                                        <p:cTn id="14" dur="1900" fill="hold">
                                          <p:stCondLst>
                                            <p:cond delay="100"/>
                                          </p:stCondLst>
                                        </p:cTn>
                                        <p:tgtEl>
                                          <p:spTgt spid="708613">
                                            <p:txEl>
                                              <p:pRg st="2" end="2"/>
                                            </p:txEl>
                                          </p:spTgt>
                                        </p:tgtEl>
                                        <p:attrNameLst>
                                          <p:attrName>style.color</p:attrName>
                                        </p:attrNameLst>
                                      </p:cBhvr>
                                      <p:to>
                                        <a:schemeClr val="accent2"/>
                                      </p:to>
                                    </p:animClr>
                                    <p:animClr clrSpc="rgb" dir="cw">
                                      <p:cBhvr>
                                        <p:cTn id="15" dur="1900" fill="hold">
                                          <p:stCondLst>
                                            <p:cond delay="100"/>
                                          </p:stCondLst>
                                        </p:cTn>
                                        <p:tgtEl>
                                          <p:spTgt spid="708613">
                                            <p:txEl>
                                              <p:pRg st="2" end="2"/>
                                            </p:txEl>
                                          </p:spTgt>
                                        </p:tgtEl>
                                        <p:attrNameLst>
                                          <p:attrName>fillColor</p:attrName>
                                        </p:attrNameLst>
                                      </p:cBhvr>
                                      <p:to>
                                        <a:schemeClr val="accent2"/>
                                      </p:to>
                                    </p:animClr>
                                    <p:set>
                                      <p:cBhvr>
                                        <p:cTn id="16" dur="1900" fill="hold">
                                          <p:stCondLst>
                                            <p:cond delay="100"/>
                                          </p:stCondLst>
                                        </p:cTn>
                                        <p:tgtEl>
                                          <p:spTgt spid="708613">
                                            <p:txEl>
                                              <p:pRg st="2" end="2"/>
                                            </p:txEl>
                                          </p:spTgt>
                                        </p:tgtEl>
                                        <p:attrNameLst>
                                          <p:attrName>fill.type</p:attrName>
                                        </p:attrNameLst>
                                      </p:cBhvr>
                                      <p:to>
                                        <p:strVal val="solid"/>
                                      </p:to>
                                    </p:set>
                                    <p:set>
                                      <p:cBhvr>
                                        <p:cTn id="17" dur="1900" fill="hold">
                                          <p:stCondLst>
                                            <p:cond delay="100"/>
                                          </p:stCondLst>
                                        </p:cTn>
                                        <p:tgtEl>
                                          <p:spTgt spid="708613">
                                            <p:txEl>
                                              <p:pRg st="2" end="2"/>
                                            </p:txEl>
                                          </p:spTgt>
                                        </p:tgtEl>
                                        <p:attrNameLst>
                                          <p:attrName>fill.on</p:attrName>
                                        </p:attrNameLst>
                                      </p:cBhvr>
                                      <p:to>
                                        <p:strVal val="true"/>
                                      </p:to>
                                    </p:set>
                                    <p:animScale>
                                      <p:cBhvr>
                                        <p:cTn id="18" dur="200" fill="hold">
                                          <p:stCondLst>
                                            <p:cond delay="0"/>
                                          </p:stCondLst>
                                        </p:cTn>
                                        <p:tgtEl>
                                          <p:spTgt spid="708613">
                                            <p:txEl>
                                              <p:pRg st="2" end="2"/>
                                            </p:txEl>
                                          </p:spTgt>
                                        </p:tgtEl>
                                      </p:cBhvr>
                                      <p:from x="100000" y="100000"/>
                                      <p:to x="100000" y="5000"/>
                                    </p:animScale>
                                    <p:animScale>
                                      <p:cBhvr>
                                        <p:cTn id="19" dur="200" fill="hold">
                                          <p:stCondLst>
                                            <p:cond delay="200"/>
                                          </p:stCondLst>
                                        </p:cTn>
                                        <p:tgtEl>
                                          <p:spTgt spid="708613">
                                            <p:txEl>
                                              <p:pRg st="2" end="2"/>
                                            </p:txEl>
                                          </p:spTgt>
                                        </p:tgtEl>
                                      </p:cBhvr>
                                      <p:from x="100000" y="5000"/>
                                      <p:to x="120000" y="150000"/>
                                    </p:animScale>
                                    <p:animScale>
                                      <p:cBhvr>
                                        <p:cTn id="20" dur="600" fill="hold">
                                          <p:stCondLst>
                                            <p:cond delay="1400"/>
                                          </p:stCondLst>
                                        </p:cTn>
                                        <p:tgtEl>
                                          <p:spTgt spid="708613">
                                            <p:txEl>
                                              <p:pRg st="2" end="2"/>
                                            </p:txEl>
                                          </p:spTgt>
                                        </p:tgtEl>
                                      </p:cBhvr>
                                      <p:to x="120000" y="150000"/>
                                    </p:animScale>
                                  </p:childTnLst>
                                </p:cTn>
                              </p:par>
                              <p:par>
                                <p:cTn id="21" presetID="14" presetClass="emph" presetSubtype="0" fill="hold" grpId="0" nodeType="withEffect">
                                  <p:stCondLst>
                                    <p:cond delay="0"/>
                                  </p:stCondLst>
                                  <p:childTnLst>
                                    <p:animClr clrSpc="rgb" dir="cw">
                                      <p:cBhvr override="childStyle">
                                        <p:cTn id="22" dur="1900" fill="hold">
                                          <p:stCondLst>
                                            <p:cond delay="100"/>
                                          </p:stCondLst>
                                        </p:cTn>
                                        <p:tgtEl>
                                          <p:spTgt spid="708613">
                                            <p:txEl>
                                              <p:pRg st="3" end="3"/>
                                            </p:txEl>
                                          </p:spTgt>
                                        </p:tgtEl>
                                        <p:attrNameLst>
                                          <p:attrName>style.color</p:attrName>
                                        </p:attrNameLst>
                                      </p:cBhvr>
                                      <p:to>
                                        <a:schemeClr val="accent2"/>
                                      </p:to>
                                    </p:animClr>
                                    <p:animClr clrSpc="rgb" dir="cw">
                                      <p:cBhvr>
                                        <p:cTn id="23" dur="1900" fill="hold">
                                          <p:stCondLst>
                                            <p:cond delay="100"/>
                                          </p:stCondLst>
                                        </p:cTn>
                                        <p:tgtEl>
                                          <p:spTgt spid="708613">
                                            <p:txEl>
                                              <p:pRg st="3" end="3"/>
                                            </p:txEl>
                                          </p:spTgt>
                                        </p:tgtEl>
                                        <p:attrNameLst>
                                          <p:attrName>fillColor</p:attrName>
                                        </p:attrNameLst>
                                      </p:cBhvr>
                                      <p:to>
                                        <a:schemeClr val="accent2"/>
                                      </p:to>
                                    </p:animClr>
                                    <p:set>
                                      <p:cBhvr>
                                        <p:cTn id="24" dur="1900" fill="hold">
                                          <p:stCondLst>
                                            <p:cond delay="100"/>
                                          </p:stCondLst>
                                        </p:cTn>
                                        <p:tgtEl>
                                          <p:spTgt spid="708613">
                                            <p:txEl>
                                              <p:pRg st="3" end="3"/>
                                            </p:txEl>
                                          </p:spTgt>
                                        </p:tgtEl>
                                        <p:attrNameLst>
                                          <p:attrName>fill.type</p:attrName>
                                        </p:attrNameLst>
                                      </p:cBhvr>
                                      <p:to>
                                        <p:strVal val="solid"/>
                                      </p:to>
                                    </p:set>
                                    <p:set>
                                      <p:cBhvr>
                                        <p:cTn id="25" dur="1900" fill="hold">
                                          <p:stCondLst>
                                            <p:cond delay="100"/>
                                          </p:stCondLst>
                                        </p:cTn>
                                        <p:tgtEl>
                                          <p:spTgt spid="708613">
                                            <p:txEl>
                                              <p:pRg st="3" end="3"/>
                                            </p:txEl>
                                          </p:spTgt>
                                        </p:tgtEl>
                                        <p:attrNameLst>
                                          <p:attrName>fill.on</p:attrName>
                                        </p:attrNameLst>
                                      </p:cBhvr>
                                      <p:to>
                                        <p:strVal val="true"/>
                                      </p:to>
                                    </p:set>
                                    <p:animScale>
                                      <p:cBhvr>
                                        <p:cTn id="26" dur="200" fill="hold">
                                          <p:stCondLst>
                                            <p:cond delay="0"/>
                                          </p:stCondLst>
                                        </p:cTn>
                                        <p:tgtEl>
                                          <p:spTgt spid="708613">
                                            <p:txEl>
                                              <p:pRg st="3" end="3"/>
                                            </p:txEl>
                                          </p:spTgt>
                                        </p:tgtEl>
                                      </p:cBhvr>
                                      <p:from x="100000" y="100000"/>
                                      <p:to x="100000" y="5000"/>
                                    </p:animScale>
                                    <p:animScale>
                                      <p:cBhvr>
                                        <p:cTn id="27" dur="200" fill="hold">
                                          <p:stCondLst>
                                            <p:cond delay="200"/>
                                          </p:stCondLst>
                                        </p:cTn>
                                        <p:tgtEl>
                                          <p:spTgt spid="708613">
                                            <p:txEl>
                                              <p:pRg st="3" end="3"/>
                                            </p:txEl>
                                          </p:spTgt>
                                        </p:tgtEl>
                                      </p:cBhvr>
                                      <p:from x="100000" y="5000"/>
                                      <p:to x="120000" y="150000"/>
                                    </p:animScale>
                                    <p:animScale>
                                      <p:cBhvr>
                                        <p:cTn id="28" dur="600" fill="hold">
                                          <p:stCondLst>
                                            <p:cond delay="1400"/>
                                          </p:stCondLst>
                                        </p:cTn>
                                        <p:tgtEl>
                                          <p:spTgt spid="708613">
                                            <p:txEl>
                                              <p:pRg st="3" end="3"/>
                                            </p:txEl>
                                          </p:spTgt>
                                        </p:tgtEl>
                                      </p:cBhvr>
                                      <p:to x="120000" y="150000"/>
                                    </p:animScale>
                                  </p:childTnLst>
                                </p:cTn>
                              </p:par>
                              <p:par>
                                <p:cTn id="29" presetID="14" presetClass="emph" presetSubtype="0" fill="hold" grpId="0" nodeType="withEffect">
                                  <p:stCondLst>
                                    <p:cond delay="0"/>
                                  </p:stCondLst>
                                  <p:childTnLst>
                                    <p:animClr clrSpc="rgb" dir="cw">
                                      <p:cBhvr override="childStyle">
                                        <p:cTn id="30" dur="1900" fill="hold">
                                          <p:stCondLst>
                                            <p:cond delay="100"/>
                                          </p:stCondLst>
                                        </p:cTn>
                                        <p:tgtEl>
                                          <p:spTgt spid="708613">
                                            <p:txEl>
                                              <p:pRg st="4" end="4"/>
                                            </p:txEl>
                                          </p:spTgt>
                                        </p:tgtEl>
                                        <p:attrNameLst>
                                          <p:attrName>style.color</p:attrName>
                                        </p:attrNameLst>
                                      </p:cBhvr>
                                      <p:to>
                                        <a:schemeClr val="accent2"/>
                                      </p:to>
                                    </p:animClr>
                                    <p:animClr clrSpc="rgb" dir="cw">
                                      <p:cBhvr>
                                        <p:cTn id="31" dur="1900" fill="hold">
                                          <p:stCondLst>
                                            <p:cond delay="100"/>
                                          </p:stCondLst>
                                        </p:cTn>
                                        <p:tgtEl>
                                          <p:spTgt spid="708613">
                                            <p:txEl>
                                              <p:pRg st="4" end="4"/>
                                            </p:txEl>
                                          </p:spTgt>
                                        </p:tgtEl>
                                        <p:attrNameLst>
                                          <p:attrName>fillColor</p:attrName>
                                        </p:attrNameLst>
                                      </p:cBhvr>
                                      <p:to>
                                        <a:schemeClr val="accent2"/>
                                      </p:to>
                                    </p:animClr>
                                    <p:set>
                                      <p:cBhvr>
                                        <p:cTn id="32" dur="1900" fill="hold">
                                          <p:stCondLst>
                                            <p:cond delay="100"/>
                                          </p:stCondLst>
                                        </p:cTn>
                                        <p:tgtEl>
                                          <p:spTgt spid="708613">
                                            <p:txEl>
                                              <p:pRg st="4" end="4"/>
                                            </p:txEl>
                                          </p:spTgt>
                                        </p:tgtEl>
                                        <p:attrNameLst>
                                          <p:attrName>fill.type</p:attrName>
                                        </p:attrNameLst>
                                      </p:cBhvr>
                                      <p:to>
                                        <p:strVal val="solid"/>
                                      </p:to>
                                    </p:set>
                                    <p:set>
                                      <p:cBhvr>
                                        <p:cTn id="33" dur="1900" fill="hold">
                                          <p:stCondLst>
                                            <p:cond delay="100"/>
                                          </p:stCondLst>
                                        </p:cTn>
                                        <p:tgtEl>
                                          <p:spTgt spid="708613">
                                            <p:txEl>
                                              <p:pRg st="4" end="4"/>
                                            </p:txEl>
                                          </p:spTgt>
                                        </p:tgtEl>
                                        <p:attrNameLst>
                                          <p:attrName>fill.on</p:attrName>
                                        </p:attrNameLst>
                                      </p:cBhvr>
                                      <p:to>
                                        <p:strVal val="true"/>
                                      </p:to>
                                    </p:set>
                                    <p:animScale>
                                      <p:cBhvr>
                                        <p:cTn id="34" dur="200" fill="hold">
                                          <p:stCondLst>
                                            <p:cond delay="0"/>
                                          </p:stCondLst>
                                        </p:cTn>
                                        <p:tgtEl>
                                          <p:spTgt spid="708613">
                                            <p:txEl>
                                              <p:pRg st="4" end="4"/>
                                            </p:txEl>
                                          </p:spTgt>
                                        </p:tgtEl>
                                      </p:cBhvr>
                                      <p:from x="100000" y="100000"/>
                                      <p:to x="100000" y="5000"/>
                                    </p:animScale>
                                    <p:animScale>
                                      <p:cBhvr>
                                        <p:cTn id="35" dur="200" fill="hold">
                                          <p:stCondLst>
                                            <p:cond delay="200"/>
                                          </p:stCondLst>
                                        </p:cTn>
                                        <p:tgtEl>
                                          <p:spTgt spid="708613">
                                            <p:txEl>
                                              <p:pRg st="4" end="4"/>
                                            </p:txEl>
                                          </p:spTgt>
                                        </p:tgtEl>
                                      </p:cBhvr>
                                      <p:from x="100000" y="5000"/>
                                      <p:to x="120000" y="150000"/>
                                    </p:animScale>
                                    <p:animScale>
                                      <p:cBhvr>
                                        <p:cTn id="36" dur="600" fill="hold">
                                          <p:stCondLst>
                                            <p:cond delay="1400"/>
                                          </p:stCondLst>
                                        </p:cTn>
                                        <p:tgtEl>
                                          <p:spTgt spid="708613">
                                            <p:txEl>
                                              <p:pRg st="4" end="4"/>
                                            </p:txEl>
                                          </p:spTgt>
                                        </p:tgtEl>
                                      </p:cBhvr>
                                      <p:to x="120000" y="150000"/>
                                    </p:animScale>
                                  </p:childTnLst>
                                </p:cTn>
                              </p:par>
                              <p:par>
                                <p:cTn id="37" presetID="14" presetClass="emph" presetSubtype="0" fill="hold" grpId="0" nodeType="withEffect">
                                  <p:stCondLst>
                                    <p:cond delay="0"/>
                                  </p:stCondLst>
                                  <p:childTnLst>
                                    <p:animClr clrSpc="rgb" dir="cw">
                                      <p:cBhvr override="childStyle">
                                        <p:cTn id="38" dur="1900" fill="hold">
                                          <p:stCondLst>
                                            <p:cond delay="100"/>
                                          </p:stCondLst>
                                        </p:cTn>
                                        <p:tgtEl>
                                          <p:spTgt spid="708613">
                                            <p:txEl>
                                              <p:pRg st="5" end="5"/>
                                            </p:txEl>
                                          </p:spTgt>
                                        </p:tgtEl>
                                        <p:attrNameLst>
                                          <p:attrName>style.color</p:attrName>
                                        </p:attrNameLst>
                                      </p:cBhvr>
                                      <p:to>
                                        <a:schemeClr val="accent2"/>
                                      </p:to>
                                    </p:animClr>
                                    <p:animClr clrSpc="rgb" dir="cw">
                                      <p:cBhvr>
                                        <p:cTn id="39" dur="1900" fill="hold">
                                          <p:stCondLst>
                                            <p:cond delay="100"/>
                                          </p:stCondLst>
                                        </p:cTn>
                                        <p:tgtEl>
                                          <p:spTgt spid="708613">
                                            <p:txEl>
                                              <p:pRg st="5" end="5"/>
                                            </p:txEl>
                                          </p:spTgt>
                                        </p:tgtEl>
                                        <p:attrNameLst>
                                          <p:attrName>fillColor</p:attrName>
                                        </p:attrNameLst>
                                      </p:cBhvr>
                                      <p:to>
                                        <a:schemeClr val="accent2"/>
                                      </p:to>
                                    </p:animClr>
                                    <p:set>
                                      <p:cBhvr>
                                        <p:cTn id="40" dur="1900" fill="hold">
                                          <p:stCondLst>
                                            <p:cond delay="100"/>
                                          </p:stCondLst>
                                        </p:cTn>
                                        <p:tgtEl>
                                          <p:spTgt spid="708613">
                                            <p:txEl>
                                              <p:pRg st="5" end="5"/>
                                            </p:txEl>
                                          </p:spTgt>
                                        </p:tgtEl>
                                        <p:attrNameLst>
                                          <p:attrName>fill.type</p:attrName>
                                        </p:attrNameLst>
                                      </p:cBhvr>
                                      <p:to>
                                        <p:strVal val="solid"/>
                                      </p:to>
                                    </p:set>
                                    <p:set>
                                      <p:cBhvr>
                                        <p:cTn id="41" dur="1900" fill="hold">
                                          <p:stCondLst>
                                            <p:cond delay="100"/>
                                          </p:stCondLst>
                                        </p:cTn>
                                        <p:tgtEl>
                                          <p:spTgt spid="708613">
                                            <p:txEl>
                                              <p:pRg st="5" end="5"/>
                                            </p:txEl>
                                          </p:spTgt>
                                        </p:tgtEl>
                                        <p:attrNameLst>
                                          <p:attrName>fill.on</p:attrName>
                                        </p:attrNameLst>
                                      </p:cBhvr>
                                      <p:to>
                                        <p:strVal val="true"/>
                                      </p:to>
                                    </p:set>
                                    <p:animScale>
                                      <p:cBhvr>
                                        <p:cTn id="42" dur="200" fill="hold">
                                          <p:stCondLst>
                                            <p:cond delay="0"/>
                                          </p:stCondLst>
                                        </p:cTn>
                                        <p:tgtEl>
                                          <p:spTgt spid="708613">
                                            <p:txEl>
                                              <p:pRg st="5" end="5"/>
                                            </p:txEl>
                                          </p:spTgt>
                                        </p:tgtEl>
                                      </p:cBhvr>
                                      <p:from x="100000" y="100000"/>
                                      <p:to x="100000" y="5000"/>
                                    </p:animScale>
                                    <p:animScale>
                                      <p:cBhvr>
                                        <p:cTn id="43" dur="200" fill="hold">
                                          <p:stCondLst>
                                            <p:cond delay="200"/>
                                          </p:stCondLst>
                                        </p:cTn>
                                        <p:tgtEl>
                                          <p:spTgt spid="708613">
                                            <p:txEl>
                                              <p:pRg st="5" end="5"/>
                                            </p:txEl>
                                          </p:spTgt>
                                        </p:tgtEl>
                                      </p:cBhvr>
                                      <p:from x="100000" y="5000"/>
                                      <p:to x="120000" y="150000"/>
                                    </p:animScale>
                                    <p:animScale>
                                      <p:cBhvr>
                                        <p:cTn id="44" dur="600" fill="hold">
                                          <p:stCondLst>
                                            <p:cond delay="1400"/>
                                          </p:stCondLst>
                                        </p:cTn>
                                        <p:tgtEl>
                                          <p:spTgt spid="708613">
                                            <p:txEl>
                                              <p:pRg st="5" end="5"/>
                                            </p:txEl>
                                          </p:spTgt>
                                        </p:tgtEl>
                                      </p:cBhvr>
                                      <p:to x="120000" y="150000"/>
                                    </p:animScale>
                                  </p:childTnLst>
                                </p:cTn>
                              </p:par>
                              <p:par>
                                <p:cTn id="45" presetID="14" presetClass="emph" presetSubtype="0" fill="hold" grpId="0" nodeType="withEffect">
                                  <p:stCondLst>
                                    <p:cond delay="0"/>
                                  </p:stCondLst>
                                  <p:childTnLst>
                                    <p:animClr clrSpc="rgb" dir="cw">
                                      <p:cBhvr override="childStyle">
                                        <p:cTn id="46" dur="1900" fill="hold">
                                          <p:stCondLst>
                                            <p:cond delay="100"/>
                                          </p:stCondLst>
                                        </p:cTn>
                                        <p:tgtEl>
                                          <p:spTgt spid="708613">
                                            <p:txEl>
                                              <p:pRg st="6" end="6"/>
                                            </p:txEl>
                                          </p:spTgt>
                                        </p:tgtEl>
                                        <p:attrNameLst>
                                          <p:attrName>style.color</p:attrName>
                                        </p:attrNameLst>
                                      </p:cBhvr>
                                      <p:to>
                                        <a:schemeClr val="accent2"/>
                                      </p:to>
                                    </p:animClr>
                                    <p:animClr clrSpc="rgb" dir="cw">
                                      <p:cBhvr>
                                        <p:cTn id="47" dur="1900" fill="hold">
                                          <p:stCondLst>
                                            <p:cond delay="100"/>
                                          </p:stCondLst>
                                        </p:cTn>
                                        <p:tgtEl>
                                          <p:spTgt spid="708613">
                                            <p:txEl>
                                              <p:pRg st="6" end="6"/>
                                            </p:txEl>
                                          </p:spTgt>
                                        </p:tgtEl>
                                        <p:attrNameLst>
                                          <p:attrName>fillColor</p:attrName>
                                        </p:attrNameLst>
                                      </p:cBhvr>
                                      <p:to>
                                        <a:schemeClr val="accent2"/>
                                      </p:to>
                                    </p:animClr>
                                    <p:set>
                                      <p:cBhvr>
                                        <p:cTn id="48" dur="1900" fill="hold">
                                          <p:stCondLst>
                                            <p:cond delay="100"/>
                                          </p:stCondLst>
                                        </p:cTn>
                                        <p:tgtEl>
                                          <p:spTgt spid="708613">
                                            <p:txEl>
                                              <p:pRg st="6" end="6"/>
                                            </p:txEl>
                                          </p:spTgt>
                                        </p:tgtEl>
                                        <p:attrNameLst>
                                          <p:attrName>fill.type</p:attrName>
                                        </p:attrNameLst>
                                      </p:cBhvr>
                                      <p:to>
                                        <p:strVal val="solid"/>
                                      </p:to>
                                    </p:set>
                                    <p:set>
                                      <p:cBhvr>
                                        <p:cTn id="49" dur="1900" fill="hold">
                                          <p:stCondLst>
                                            <p:cond delay="100"/>
                                          </p:stCondLst>
                                        </p:cTn>
                                        <p:tgtEl>
                                          <p:spTgt spid="708613">
                                            <p:txEl>
                                              <p:pRg st="6" end="6"/>
                                            </p:txEl>
                                          </p:spTgt>
                                        </p:tgtEl>
                                        <p:attrNameLst>
                                          <p:attrName>fill.on</p:attrName>
                                        </p:attrNameLst>
                                      </p:cBhvr>
                                      <p:to>
                                        <p:strVal val="true"/>
                                      </p:to>
                                    </p:set>
                                    <p:animScale>
                                      <p:cBhvr>
                                        <p:cTn id="50" dur="200" fill="hold">
                                          <p:stCondLst>
                                            <p:cond delay="0"/>
                                          </p:stCondLst>
                                        </p:cTn>
                                        <p:tgtEl>
                                          <p:spTgt spid="708613">
                                            <p:txEl>
                                              <p:pRg st="6" end="6"/>
                                            </p:txEl>
                                          </p:spTgt>
                                        </p:tgtEl>
                                      </p:cBhvr>
                                      <p:from x="100000" y="100000"/>
                                      <p:to x="100000" y="5000"/>
                                    </p:animScale>
                                    <p:animScale>
                                      <p:cBhvr>
                                        <p:cTn id="51" dur="200" fill="hold">
                                          <p:stCondLst>
                                            <p:cond delay="200"/>
                                          </p:stCondLst>
                                        </p:cTn>
                                        <p:tgtEl>
                                          <p:spTgt spid="708613">
                                            <p:txEl>
                                              <p:pRg st="6" end="6"/>
                                            </p:txEl>
                                          </p:spTgt>
                                        </p:tgtEl>
                                      </p:cBhvr>
                                      <p:from x="100000" y="5000"/>
                                      <p:to x="120000" y="150000"/>
                                    </p:animScale>
                                    <p:animScale>
                                      <p:cBhvr>
                                        <p:cTn id="52" dur="600" fill="hold">
                                          <p:stCondLst>
                                            <p:cond delay="1400"/>
                                          </p:stCondLst>
                                        </p:cTn>
                                        <p:tgtEl>
                                          <p:spTgt spid="708613">
                                            <p:txEl>
                                              <p:pRg st="6" end="6"/>
                                            </p:txEl>
                                          </p:spTgt>
                                        </p:tgtEl>
                                      </p:cBhvr>
                                      <p:to x="120000" y="150000"/>
                                    </p:animScale>
                                  </p:childTnLst>
                                </p:cTn>
                              </p:par>
                              <p:par>
                                <p:cTn id="53" presetID="14" presetClass="emph" presetSubtype="0" fill="hold" grpId="0" nodeType="withEffect">
                                  <p:stCondLst>
                                    <p:cond delay="0"/>
                                  </p:stCondLst>
                                  <p:childTnLst>
                                    <p:animClr clrSpc="rgb" dir="cw">
                                      <p:cBhvr override="childStyle">
                                        <p:cTn id="54" dur="1900" fill="hold">
                                          <p:stCondLst>
                                            <p:cond delay="100"/>
                                          </p:stCondLst>
                                        </p:cTn>
                                        <p:tgtEl>
                                          <p:spTgt spid="708613">
                                            <p:txEl>
                                              <p:pRg st="7" end="7"/>
                                            </p:txEl>
                                          </p:spTgt>
                                        </p:tgtEl>
                                        <p:attrNameLst>
                                          <p:attrName>style.color</p:attrName>
                                        </p:attrNameLst>
                                      </p:cBhvr>
                                      <p:to>
                                        <a:schemeClr val="accent2"/>
                                      </p:to>
                                    </p:animClr>
                                    <p:animClr clrSpc="rgb" dir="cw">
                                      <p:cBhvr>
                                        <p:cTn id="55" dur="1900" fill="hold">
                                          <p:stCondLst>
                                            <p:cond delay="100"/>
                                          </p:stCondLst>
                                        </p:cTn>
                                        <p:tgtEl>
                                          <p:spTgt spid="708613">
                                            <p:txEl>
                                              <p:pRg st="7" end="7"/>
                                            </p:txEl>
                                          </p:spTgt>
                                        </p:tgtEl>
                                        <p:attrNameLst>
                                          <p:attrName>fillColor</p:attrName>
                                        </p:attrNameLst>
                                      </p:cBhvr>
                                      <p:to>
                                        <a:schemeClr val="accent2"/>
                                      </p:to>
                                    </p:animClr>
                                    <p:set>
                                      <p:cBhvr>
                                        <p:cTn id="56" dur="1900" fill="hold">
                                          <p:stCondLst>
                                            <p:cond delay="100"/>
                                          </p:stCondLst>
                                        </p:cTn>
                                        <p:tgtEl>
                                          <p:spTgt spid="708613">
                                            <p:txEl>
                                              <p:pRg st="7" end="7"/>
                                            </p:txEl>
                                          </p:spTgt>
                                        </p:tgtEl>
                                        <p:attrNameLst>
                                          <p:attrName>fill.type</p:attrName>
                                        </p:attrNameLst>
                                      </p:cBhvr>
                                      <p:to>
                                        <p:strVal val="solid"/>
                                      </p:to>
                                    </p:set>
                                    <p:set>
                                      <p:cBhvr>
                                        <p:cTn id="57" dur="1900" fill="hold">
                                          <p:stCondLst>
                                            <p:cond delay="100"/>
                                          </p:stCondLst>
                                        </p:cTn>
                                        <p:tgtEl>
                                          <p:spTgt spid="708613">
                                            <p:txEl>
                                              <p:pRg st="7" end="7"/>
                                            </p:txEl>
                                          </p:spTgt>
                                        </p:tgtEl>
                                        <p:attrNameLst>
                                          <p:attrName>fill.on</p:attrName>
                                        </p:attrNameLst>
                                      </p:cBhvr>
                                      <p:to>
                                        <p:strVal val="true"/>
                                      </p:to>
                                    </p:set>
                                    <p:animScale>
                                      <p:cBhvr>
                                        <p:cTn id="58" dur="200" fill="hold">
                                          <p:stCondLst>
                                            <p:cond delay="0"/>
                                          </p:stCondLst>
                                        </p:cTn>
                                        <p:tgtEl>
                                          <p:spTgt spid="708613">
                                            <p:txEl>
                                              <p:pRg st="7" end="7"/>
                                            </p:txEl>
                                          </p:spTgt>
                                        </p:tgtEl>
                                      </p:cBhvr>
                                      <p:from x="100000" y="100000"/>
                                      <p:to x="100000" y="5000"/>
                                    </p:animScale>
                                    <p:animScale>
                                      <p:cBhvr>
                                        <p:cTn id="59" dur="200" fill="hold">
                                          <p:stCondLst>
                                            <p:cond delay="200"/>
                                          </p:stCondLst>
                                        </p:cTn>
                                        <p:tgtEl>
                                          <p:spTgt spid="708613">
                                            <p:txEl>
                                              <p:pRg st="7" end="7"/>
                                            </p:txEl>
                                          </p:spTgt>
                                        </p:tgtEl>
                                      </p:cBhvr>
                                      <p:from x="100000" y="5000"/>
                                      <p:to x="120000" y="150000"/>
                                    </p:animScale>
                                    <p:animScale>
                                      <p:cBhvr>
                                        <p:cTn id="60" dur="600" fill="hold">
                                          <p:stCondLst>
                                            <p:cond delay="1400"/>
                                          </p:stCondLst>
                                        </p:cTn>
                                        <p:tgtEl>
                                          <p:spTgt spid="708613">
                                            <p:txEl>
                                              <p:pRg st="7" end="7"/>
                                            </p:txEl>
                                          </p:spTgt>
                                        </p:tgtEl>
                                      </p:cBhvr>
                                      <p:to x="120000" y="150000"/>
                                    </p:animScale>
                                  </p:childTnLst>
                                </p:cTn>
                              </p:par>
                              <p:par>
                                <p:cTn id="61" presetID="14" presetClass="emph" presetSubtype="0" fill="hold" grpId="0" nodeType="withEffect">
                                  <p:stCondLst>
                                    <p:cond delay="0"/>
                                  </p:stCondLst>
                                  <p:childTnLst>
                                    <p:animClr clrSpc="rgb" dir="cw">
                                      <p:cBhvr override="childStyle">
                                        <p:cTn id="62" dur="1900" fill="hold">
                                          <p:stCondLst>
                                            <p:cond delay="100"/>
                                          </p:stCondLst>
                                        </p:cTn>
                                        <p:tgtEl>
                                          <p:spTgt spid="708613">
                                            <p:txEl>
                                              <p:pRg st="8" end="8"/>
                                            </p:txEl>
                                          </p:spTgt>
                                        </p:tgtEl>
                                        <p:attrNameLst>
                                          <p:attrName>style.color</p:attrName>
                                        </p:attrNameLst>
                                      </p:cBhvr>
                                      <p:to>
                                        <a:schemeClr val="accent2"/>
                                      </p:to>
                                    </p:animClr>
                                    <p:animClr clrSpc="rgb" dir="cw">
                                      <p:cBhvr>
                                        <p:cTn id="63" dur="1900" fill="hold">
                                          <p:stCondLst>
                                            <p:cond delay="100"/>
                                          </p:stCondLst>
                                        </p:cTn>
                                        <p:tgtEl>
                                          <p:spTgt spid="708613">
                                            <p:txEl>
                                              <p:pRg st="8" end="8"/>
                                            </p:txEl>
                                          </p:spTgt>
                                        </p:tgtEl>
                                        <p:attrNameLst>
                                          <p:attrName>fillColor</p:attrName>
                                        </p:attrNameLst>
                                      </p:cBhvr>
                                      <p:to>
                                        <a:schemeClr val="accent2"/>
                                      </p:to>
                                    </p:animClr>
                                    <p:set>
                                      <p:cBhvr>
                                        <p:cTn id="64" dur="1900" fill="hold">
                                          <p:stCondLst>
                                            <p:cond delay="100"/>
                                          </p:stCondLst>
                                        </p:cTn>
                                        <p:tgtEl>
                                          <p:spTgt spid="708613">
                                            <p:txEl>
                                              <p:pRg st="8" end="8"/>
                                            </p:txEl>
                                          </p:spTgt>
                                        </p:tgtEl>
                                        <p:attrNameLst>
                                          <p:attrName>fill.type</p:attrName>
                                        </p:attrNameLst>
                                      </p:cBhvr>
                                      <p:to>
                                        <p:strVal val="solid"/>
                                      </p:to>
                                    </p:set>
                                    <p:set>
                                      <p:cBhvr>
                                        <p:cTn id="65" dur="1900" fill="hold">
                                          <p:stCondLst>
                                            <p:cond delay="100"/>
                                          </p:stCondLst>
                                        </p:cTn>
                                        <p:tgtEl>
                                          <p:spTgt spid="708613">
                                            <p:txEl>
                                              <p:pRg st="8" end="8"/>
                                            </p:txEl>
                                          </p:spTgt>
                                        </p:tgtEl>
                                        <p:attrNameLst>
                                          <p:attrName>fill.on</p:attrName>
                                        </p:attrNameLst>
                                      </p:cBhvr>
                                      <p:to>
                                        <p:strVal val="true"/>
                                      </p:to>
                                    </p:set>
                                    <p:animScale>
                                      <p:cBhvr>
                                        <p:cTn id="66" dur="200" fill="hold">
                                          <p:stCondLst>
                                            <p:cond delay="0"/>
                                          </p:stCondLst>
                                        </p:cTn>
                                        <p:tgtEl>
                                          <p:spTgt spid="708613">
                                            <p:txEl>
                                              <p:pRg st="8" end="8"/>
                                            </p:txEl>
                                          </p:spTgt>
                                        </p:tgtEl>
                                      </p:cBhvr>
                                      <p:from x="100000" y="100000"/>
                                      <p:to x="100000" y="5000"/>
                                    </p:animScale>
                                    <p:animScale>
                                      <p:cBhvr>
                                        <p:cTn id="67" dur="200" fill="hold">
                                          <p:stCondLst>
                                            <p:cond delay="200"/>
                                          </p:stCondLst>
                                        </p:cTn>
                                        <p:tgtEl>
                                          <p:spTgt spid="708613">
                                            <p:txEl>
                                              <p:pRg st="8" end="8"/>
                                            </p:txEl>
                                          </p:spTgt>
                                        </p:tgtEl>
                                      </p:cBhvr>
                                      <p:from x="100000" y="5000"/>
                                      <p:to x="120000" y="150000"/>
                                    </p:animScale>
                                    <p:animScale>
                                      <p:cBhvr>
                                        <p:cTn id="68" dur="600" fill="hold">
                                          <p:stCondLst>
                                            <p:cond delay="1400"/>
                                          </p:stCondLst>
                                        </p:cTn>
                                        <p:tgtEl>
                                          <p:spTgt spid="708613">
                                            <p:txEl>
                                              <p:pRg st="8" end="8"/>
                                            </p:txEl>
                                          </p:spTgt>
                                        </p:tgtEl>
                                      </p:cBhvr>
                                      <p:to x="120000" y="150000"/>
                                    </p:animScale>
                                  </p:childTnLst>
                                </p:cTn>
                              </p:par>
                              <p:par>
                                <p:cTn id="69" presetID="14" presetClass="emph" presetSubtype="0" fill="hold" grpId="0" nodeType="withEffect">
                                  <p:stCondLst>
                                    <p:cond delay="0"/>
                                  </p:stCondLst>
                                  <p:childTnLst>
                                    <p:animClr clrSpc="rgb" dir="cw">
                                      <p:cBhvr override="childStyle">
                                        <p:cTn id="70" dur="1900" fill="hold">
                                          <p:stCondLst>
                                            <p:cond delay="100"/>
                                          </p:stCondLst>
                                        </p:cTn>
                                        <p:tgtEl>
                                          <p:spTgt spid="708613">
                                            <p:txEl>
                                              <p:pRg st="9" end="9"/>
                                            </p:txEl>
                                          </p:spTgt>
                                        </p:tgtEl>
                                        <p:attrNameLst>
                                          <p:attrName>style.color</p:attrName>
                                        </p:attrNameLst>
                                      </p:cBhvr>
                                      <p:to>
                                        <a:schemeClr val="accent2"/>
                                      </p:to>
                                    </p:animClr>
                                    <p:animClr clrSpc="rgb" dir="cw">
                                      <p:cBhvr>
                                        <p:cTn id="71" dur="1900" fill="hold">
                                          <p:stCondLst>
                                            <p:cond delay="100"/>
                                          </p:stCondLst>
                                        </p:cTn>
                                        <p:tgtEl>
                                          <p:spTgt spid="708613">
                                            <p:txEl>
                                              <p:pRg st="9" end="9"/>
                                            </p:txEl>
                                          </p:spTgt>
                                        </p:tgtEl>
                                        <p:attrNameLst>
                                          <p:attrName>fillColor</p:attrName>
                                        </p:attrNameLst>
                                      </p:cBhvr>
                                      <p:to>
                                        <a:schemeClr val="accent2"/>
                                      </p:to>
                                    </p:animClr>
                                    <p:set>
                                      <p:cBhvr>
                                        <p:cTn id="72" dur="1900" fill="hold">
                                          <p:stCondLst>
                                            <p:cond delay="100"/>
                                          </p:stCondLst>
                                        </p:cTn>
                                        <p:tgtEl>
                                          <p:spTgt spid="708613">
                                            <p:txEl>
                                              <p:pRg st="9" end="9"/>
                                            </p:txEl>
                                          </p:spTgt>
                                        </p:tgtEl>
                                        <p:attrNameLst>
                                          <p:attrName>fill.type</p:attrName>
                                        </p:attrNameLst>
                                      </p:cBhvr>
                                      <p:to>
                                        <p:strVal val="solid"/>
                                      </p:to>
                                    </p:set>
                                    <p:set>
                                      <p:cBhvr>
                                        <p:cTn id="73" dur="1900" fill="hold">
                                          <p:stCondLst>
                                            <p:cond delay="100"/>
                                          </p:stCondLst>
                                        </p:cTn>
                                        <p:tgtEl>
                                          <p:spTgt spid="708613">
                                            <p:txEl>
                                              <p:pRg st="9" end="9"/>
                                            </p:txEl>
                                          </p:spTgt>
                                        </p:tgtEl>
                                        <p:attrNameLst>
                                          <p:attrName>fill.on</p:attrName>
                                        </p:attrNameLst>
                                      </p:cBhvr>
                                      <p:to>
                                        <p:strVal val="true"/>
                                      </p:to>
                                    </p:set>
                                    <p:animScale>
                                      <p:cBhvr>
                                        <p:cTn id="74" dur="200" fill="hold">
                                          <p:stCondLst>
                                            <p:cond delay="0"/>
                                          </p:stCondLst>
                                        </p:cTn>
                                        <p:tgtEl>
                                          <p:spTgt spid="708613">
                                            <p:txEl>
                                              <p:pRg st="9" end="9"/>
                                            </p:txEl>
                                          </p:spTgt>
                                        </p:tgtEl>
                                      </p:cBhvr>
                                      <p:from x="100000" y="100000"/>
                                      <p:to x="100000" y="5000"/>
                                    </p:animScale>
                                    <p:animScale>
                                      <p:cBhvr>
                                        <p:cTn id="75" dur="200" fill="hold">
                                          <p:stCondLst>
                                            <p:cond delay="200"/>
                                          </p:stCondLst>
                                        </p:cTn>
                                        <p:tgtEl>
                                          <p:spTgt spid="708613">
                                            <p:txEl>
                                              <p:pRg st="9" end="9"/>
                                            </p:txEl>
                                          </p:spTgt>
                                        </p:tgtEl>
                                      </p:cBhvr>
                                      <p:from x="100000" y="5000"/>
                                      <p:to x="120000" y="150000"/>
                                    </p:animScale>
                                    <p:animScale>
                                      <p:cBhvr>
                                        <p:cTn id="76" dur="600" fill="hold">
                                          <p:stCondLst>
                                            <p:cond delay="1400"/>
                                          </p:stCondLst>
                                        </p:cTn>
                                        <p:tgtEl>
                                          <p:spTgt spid="708613">
                                            <p:txEl>
                                              <p:pRg st="9" end="9"/>
                                            </p:txEl>
                                          </p:spTgt>
                                        </p:tgtEl>
                                      </p:cBhvr>
                                      <p:to x="120000" y="150000"/>
                                    </p:animScale>
                                  </p:childTnLst>
                                </p:cTn>
                              </p:par>
                            </p:childTnLst>
                          </p:cTn>
                        </p:par>
                      </p:childTnLst>
                    </p:cTn>
                  </p:par>
                  <p:par>
                    <p:cTn id="77" fill="hold" nodeType="clickPar">
                      <p:stCondLst>
                        <p:cond delay="indefinite"/>
                      </p:stCondLst>
                      <p:childTnLst>
                        <p:par>
                          <p:cTn id="78" fill="hold" nodeType="withGroup">
                            <p:stCondLst>
                              <p:cond delay="0"/>
                            </p:stCondLst>
                            <p:childTnLst>
                              <p:par>
                                <p:cTn id="79" presetID="27" presetClass="emph" presetSubtype="0" fill="hold" grpId="1" nodeType="clickEffect">
                                  <p:stCondLst>
                                    <p:cond delay="0"/>
                                  </p:stCondLst>
                                  <p:childTnLst>
                                    <p:animClr clrSpc="rgb" dir="cw">
                                      <p:cBhvr override="childStyle">
                                        <p:cTn id="80" dur="250" autoRev="1" fill="hold"/>
                                        <p:tgtEl>
                                          <p:spTgt spid="708613">
                                            <p:txEl>
                                              <p:pRg st="0" end="0"/>
                                            </p:txEl>
                                          </p:spTgt>
                                        </p:tgtEl>
                                        <p:attrNameLst>
                                          <p:attrName>style.color</p:attrName>
                                        </p:attrNameLst>
                                      </p:cBhvr>
                                      <p:to>
                                        <a:schemeClr val="bg1"/>
                                      </p:to>
                                    </p:animClr>
                                    <p:animClr clrSpc="rgb" dir="cw">
                                      <p:cBhvr>
                                        <p:cTn id="81" dur="250" autoRev="1" fill="hold"/>
                                        <p:tgtEl>
                                          <p:spTgt spid="708613">
                                            <p:txEl>
                                              <p:pRg st="0" end="0"/>
                                            </p:txEl>
                                          </p:spTgt>
                                        </p:tgtEl>
                                        <p:attrNameLst>
                                          <p:attrName>fillcolor</p:attrName>
                                        </p:attrNameLst>
                                      </p:cBhvr>
                                      <p:to>
                                        <a:schemeClr val="bg1"/>
                                      </p:to>
                                    </p:animClr>
                                    <p:set>
                                      <p:cBhvr>
                                        <p:cTn id="82" dur="250" autoRev="1" fill="hold"/>
                                        <p:tgtEl>
                                          <p:spTgt spid="708613">
                                            <p:txEl>
                                              <p:pRg st="0" end="0"/>
                                            </p:txEl>
                                          </p:spTgt>
                                        </p:tgtEl>
                                        <p:attrNameLst>
                                          <p:attrName>fill.type</p:attrName>
                                        </p:attrNameLst>
                                      </p:cBhvr>
                                      <p:to>
                                        <p:strVal val="solid"/>
                                      </p:to>
                                    </p:set>
                                    <p:set>
                                      <p:cBhvr>
                                        <p:cTn id="83" dur="250" autoRev="1" fill="hold"/>
                                        <p:tgtEl>
                                          <p:spTgt spid="708613">
                                            <p:txEl>
                                              <p:pRg st="0" end="0"/>
                                            </p:txEl>
                                          </p:spTgt>
                                        </p:tgtEl>
                                        <p:attrNameLst>
                                          <p:attrName>fill.on</p:attrName>
                                        </p:attrNameLst>
                                      </p:cBhvr>
                                      <p:to>
                                        <p:strVal val="true"/>
                                      </p:to>
                                    </p:set>
                                  </p:childTnLst>
                                </p:cTn>
                              </p:par>
                              <p:par>
                                <p:cTn id="84" presetID="27" presetClass="emph" presetSubtype="0" fill="hold" grpId="1" nodeType="withEffect">
                                  <p:stCondLst>
                                    <p:cond delay="0"/>
                                  </p:stCondLst>
                                  <p:childTnLst>
                                    <p:animClr clrSpc="rgb" dir="cw">
                                      <p:cBhvr override="childStyle">
                                        <p:cTn id="85" dur="250" autoRev="1" fill="hold"/>
                                        <p:tgtEl>
                                          <p:spTgt spid="708613">
                                            <p:txEl>
                                              <p:pRg st="2" end="2"/>
                                            </p:txEl>
                                          </p:spTgt>
                                        </p:tgtEl>
                                        <p:attrNameLst>
                                          <p:attrName>style.color</p:attrName>
                                        </p:attrNameLst>
                                      </p:cBhvr>
                                      <p:to>
                                        <a:schemeClr val="bg1"/>
                                      </p:to>
                                    </p:animClr>
                                    <p:animClr clrSpc="rgb" dir="cw">
                                      <p:cBhvr>
                                        <p:cTn id="86" dur="250" autoRev="1" fill="hold"/>
                                        <p:tgtEl>
                                          <p:spTgt spid="708613">
                                            <p:txEl>
                                              <p:pRg st="2" end="2"/>
                                            </p:txEl>
                                          </p:spTgt>
                                        </p:tgtEl>
                                        <p:attrNameLst>
                                          <p:attrName>fillcolor</p:attrName>
                                        </p:attrNameLst>
                                      </p:cBhvr>
                                      <p:to>
                                        <a:schemeClr val="bg1"/>
                                      </p:to>
                                    </p:animClr>
                                    <p:set>
                                      <p:cBhvr>
                                        <p:cTn id="87" dur="250" autoRev="1" fill="hold"/>
                                        <p:tgtEl>
                                          <p:spTgt spid="708613">
                                            <p:txEl>
                                              <p:pRg st="2" end="2"/>
                                            </p:txEl>
                                          </p:spTgt>
                                        </p:tgtEl>
                                        <p:attrNameLst>
                                          <p:attrName>fill.type</p:attrName>
                                        </p:attrNameLst>
                                      </p:cBhvr>
                                      <p:to>
                                        <p:strVal val="solid"/>
                                      </p:to>
                                    </p:set>
                                    <p:set>
                                      <p:cBhvr>
                                        <p:cTn id="88" dur="250" autoRev="1" fill="hold"/>
                                        <p:tgtEl>
                                          <p:spTgt spid="708613">
                                            <p:txEl>
                                              <p:pRg st="2" end="2"/>
                                            </p:txEl>
                                          </p:spTgt>
                                        </p:tgtEl>
                                        <p:attrNameLst>
                                          <p:attrName>fill.on</p:attrName>
                                        </p:attrNameLst>
                                      </p:cBhvr>
                                      <p:to>
                                        <p:strVal val="true"/>
                                      </p:to>
                                    </p:set>
                                  </p:childTnLst>
                                </p:cTn>
                              </p:par>
                              <p:par>
                                <p:cTn id="89" presetID="27" presetClass="emph" presetSubtype="0" fill="hold" grpId="1" nodeType="withEffect">
                                  <p:stCondLst>
                                    <p:cond delay="0"/>
                                  </p:stCondLst>
                                  <p:childTnLst>
                                    <p:animClr clrSpc="rgb" dir="cw">
                                      <p:cBhvr override="childStyle">
                                        <p:cTn id="90" dur="250" autoRev="1" fill="hold"/>
                                        <p:tgtEl>
                                          <p:spTgt spid="708613">
                                            <p:txEl>
                                              <p:pRg st="3" end="3"/>
                                            </p:txEl>
                                          </p:spTgt>
                                        </p:tgtEl>
                                        <p:attrNameLst>
                                          <p:attrName>style.color</p:attrName>
                                        </p:attrNameLst>
                                      </p:cBhvr>
                                      <p:to>
                                        <a:schemeClr val="bg1"/>
                                      </p:to>
                                    </p:animClr>
                                    <p:animClr clrSpc="rgb" dir="cw">
                                      <p:cBhvr>
                                        <p:cTn id="91" dur="250" autoRev="1" fill="hold"/>
                                        <p:tgtEl>
                                          <p:spTgt spid="708613">
                                            <p:txEl>
                                              <p:pRg st="3" end="3"/>
                                            </p:txEl>
                                          </p:spTgt>
                                        </p:tgtEl>
                                        <p:attrNameLst>
                                          <p:attrName>fillcolor</p:attrName>
                                        </p:attrNameLst>
                                      </p:cBhvr>
                                      <p:to>
                                        <a:schemeClr val="bg1"/>
                                      </p:to>
                                    </p:animClr>
                                    <p:set>
                                      <p:cBhvr>
                                        <p:cTn id="92" dur="250" autoRev="1" fill="hold"/>
                                        <p:tgtEl>
                                          <p:spTgt spid="708613">
                                            <p:txEl>
                                              <p:pRg st="3" end="3"/>
                                            </p:txEl>
                                          </p:spTgt>
                                        </p:tgtEl>
                                        <p:attrNameLst>
                                          <p:attrName>fill.type</p:attrName>
                                        </p:attrNameLst>
                                      </p:cBhvr>
                                      <p:to>
                                        <p:strVal val="solid"/>
                                      </p:to>
                                    </p:set>
                                    <p:set>
                                      <p:cBhvr>
                                        <p:cTn id="93" dur="250" autoRev="1" fill="hold"/>
                                        <p:tgtEl>
                                          <p:spTgt spid="708613">
                                            <p:txEl>
                                              <p:pRg st="3" end="3"/>
                                            </p:txEl>
                                          </p:spTgt>
                                        </p:tgtEl>
                                        <p:attrNameLst>
                                          <p:attrName>fill.on</p:attrName>
                                        </p:attrNameLst>
                                      </p:cBhvr>
                                      <p:to>
                                        <p:strVal val="true"/>
                                      </p:to>
                                    </p:set>
                                  </p:childTnLst>
                                </p:cTn>
                              </p:par>
                              <p:par>
                                <p:cTn id="94" presetID="27" presetClass="emph" presetSubtype="0" fill="hold" grpId="1" nodeType="withEffect">
                                  <p:stCondLst>
                                    <p:cond delay="0"/>
                                  </p:stCondLst>
                                  <p:childTnLst>
                                    <p:animClr clrSpc="rgb" dir="cw">
                                      <p:cBhvr override="childStyle">
                                        <p:cTn id="95" dur="250" autoRev="1" fill="hold"/>
                                        <p:tgtEl>
                                          <p:spTgt spid="708613">
                                            <p:txEl>
                                              <p:pRg st="4" end="4"/>
                                            </p:txEl>
                                          </p:spTgt>
                                        </p:tgtEl>
                                        <p:attrNameLst>
                                          <p:attrName>style.color</p:attrName>
                                        </p:attrNameLst>
                                      </p:cBhvr>
                                      <p:to>
                                        <a:schemeClr val="bg1"/>
                                      </p:to>
                                    </p:animClr>
                                    <p:animClr clrSpc="rgb" dir="cw">
                                      <p:cBhvr>
                                        <p:cTn id="96" dur="250" autoRev="1" fill="hold"/>
                                        <p:tgtEl>
                                          <p:spTgt spid="708613">
                                            <p:txEl>
                                              <p:pRg st="4" end="4"/>
                                            </p:txEl>
                                          </p:spTgt>
                                        </p:tgtEl>
                                        <p:attrNameLst>
                                          <p:attrName>fillcolor</p:attrName>
                                        </p:attrNameLst>
                                      </p:cBhvr>
                                      <p:to>
                                        <a:schemeClr val="bg1"/>
                                      </p:to>
                                    </p:animClr>
                                    <p:set>
                                      <p:cBhvr>
                                        <p:cTn id="97" dur="250" autoRev="1" fill="hold"/>
                                        <p:tgtEl>
                                          <p:spTgt spid="708613">
                                            <p:txEl>
                                              <p:pRg st="4" end="4"/>
                                            </p:txEl>
                                          </p:spTgt>
                                        </p:tgtEl>
                                        <p:attrNameLst>
                                          <p:attrName>fill.type</p:attrName>
                                        </p:attrNameLst>
                                      </p:cBhvr>
                                      <p:to>
                                        <p:strVal val="solid"/>
                                      </p:to>
                                    </p:set>
                                    <p:set>
                                      <p:cBhvr>
                                        <p:cTn id="98" dur="250" autoRev="1" fill="hold"/>
                                        <p:tgtEl>
                                          <p:spTgt spid="708613">
                                            <p:txEl>
                                              <p:pRg st="4" end="4"/>
                                            </p:txEl>
                                          </p:spTgt>
                                        </p:tgtEl>
                                        <p:attrNameLst>
                                          <p:attrName>fill.on</p:attrName>
                                        </p:attrNameLst>
                                      </p:cBhvr>
                                      <p:to>
                                        <p:strVal val="true"/>
                                      </p:to>
                                    </p:set>
                                  </p:childTnLst>
                                </p:cTn>
                              </p:par>
                              <p:par>
                                <p:cTn id="99" presetID="27" presetClass="emph" presetSubtype="0" fill="hold" grpId="1" nodeType="withEffect">
                                  <p:stCondLst>
                                    <p:cond delay="0"/>
                                  </p:stCondLst>
                                  <p:childTnLst>
                                    <p:animClr clrSpc="rgb" dir="cw">
                                      <p:cBhvr override="childStyle">
                                        <p:cTn id="100" dur="250" autoRev="1" fill="hold"/>
                                        <p:tgtEl>
                                          <p:spTgt spid="708613">
                                            <p:txEl>
                                              <p:pRg st="5" end="5"/>
                                            </p:txEl>
                                          </p:spTgt>
                                        </p:tgtEl>
                                        <p:attrNameLst>
                                          <p:attrName>style.color</p:attrName>
                                        </p:attrNameLst>
                                      </p:cBhvr>
                                      <p:to>
                                        <a:schemeClr val="bg1"/>
                                      </p:to>
                                    </p:animClr>
                                    <p:animClr clrSpc="rgb" dir="cw">
                                      <p:cBhvr>
                                        <p:cTn id="101" dur="250" autoRev="1" fill="hold"/>
                                        <p:tgtEl>
                                          <p:spTgt spid="708613">
                                            <p:txEl>
                                              <p:pRg st="5" end="5"/>
                                            </p:txEl>
                                          </p:spTgt>
                                        </p:tgtEl>
                                        <p:attrNameLst>
                                          <p:attrName>fillcolor</p:attrName>
                                        </p:attrNameLst>
                                      </p:cBhvr>
                                      <p:to>
                                        <a:schemeClr val="bg1"/>
                                      </p:to>
                                    </p:animClr>
                                    <p:set>
                                      <p:cBhvr>
                                        <p:cTn id="102" dur="250" autoRev="1" fill="hold"/>
                                        <p:tgtEl>
                                          <p:spTgt spid="708613">
                                            <p:txEl>
                                              <p:pRg st="5" end="5"/>
                                            </p:txEl>
                                          </p:spTgt>
                                        </p:tgtEl>
                                        <p:attrNameLst>
                                          <p:attrName>fill.type</p:attrName>
                                        </p:attrNameLst>
                                      </p:cBhvr>
                                      <p:to>
                                        <p:strVal val="solid"/>
                                      </p:to>
                                    </p:set>
                                    <p:set>
                                      <p:cBhvr>
                                        <p:cTn id="103" dur="250" autoRev="1" fill="hold"/>
                                        <p:tgtEl>
                                          <p:spTgt spid="708613">
                                            <p:txEl>
                                              <p:pRg st="5" end="5"/>
                                            </p:txEl>
                                          </p:spTgt>
                                        </p:tgtEl>
                                        <p:attrNameLst>
                                          <p:attrName>fill.on</p:attrName>
                                        </p:attrNameLst>
                                      </p:cBhvr>
                                      <p:to>
                                        <p:strVal val="true"/>
                                      </p:to>
                                    </p:set>
                                  </p:childTnLst>
                                </p:cTn>
                              </p:par>
                              <p:par>
                                <p:cTn id="104" presetID="27" presetClass="emph" presetSubtype="0" fill="hold" grpId="1" nodeType="withEffect">
                                  <p:stCondLst>
                                    <p:cond delay="0"/>
                                  </p:stCondLst>
                                  <p:childTnLst>
                                    <p:animClr clrSpc="rgb" dir="cw">
                                      <p:cBhvr override="childStyle">
                                        <p:cTn id="105" dur="250" autoRev="1" fill="hold"/>
                                        <p:tgtEl>
                                          <p:spTgt spid="708613">
                                            <p:txEl>
                                              <p:pRg st="6" end="6"/>
                                            </p:txEl>
                                          </p:spTgt>
                                        </p:tgtEl>
                                        <p:attrNameLst>
                                          <p:attrName>style.color</p:attrName>
                                        </p:attrNameLst>
                                      </p:cBhvr>
                                      <p:to>
                                        <a:schemeClr val="bg1"/>
                                      </p:to>
                                    </p:animClr>
                                    <p:animClr clrSpc="rgb" dir="cw">
                                      <p:cBhvr>
                                        <p:cTn id="106" dur="250" autoRev="1" fill="hold"/>
                                        <p:tgtEl>
                                          <p:spTgt spid="708613">
                                            <p:txEl>
                                              <p:pRg st="6" end="6"/>
                                            </p:txEl>
                                          </p:spTgt>
                                        </p:tgtEl>
                                        <p:attrNameLst>
                                          <p:attrName>fillcolor</p:attrName>
                                        </p:attrNameLst>
                                      </p:cBhvr>
                                      <p:to>
                                        <a:schemeClr val="bg1"/>
                                      </p:to>
                                    </p:animClr>
                                    <p:set>
                                      <p:cBhvr>
                                        <p:cTn id="107" dur="250" autoRev="1" fill="hold"/>
                                        <p:tgtEl>
                                          <p:spTgt spid="708613">
                                            <p:txEl>
                                              <p:pRg st="6" end="6"/>
                                            </p:txEl>
                                          </p:spTgt>
                                        </p:tgtEl>
                                        <p:attrNameLst>
                                          <p:attrName>fill.type</p:attrName>
                                        </p:attrNameLst>
                                      </p:cBhvr>
                                      <p:to>
                                        <p:strVal val="solid"/>
                                      </p:to>
                                    </p:set>
                                    <p:set>
                                      <p:cBhvr>
                                        <p:cTn id="108" dur="250" autoRev="1" fill="hold"/>
                                        <p:tgtEl>
                                          <p:spTgt spid="708613">
                                            <p:txEl>
                                              <p:pRg st="6" end="6"/>
                                            </p:txEl>
                                          </p:spTgt>
                                        </p:tgtEl>
                                        <p:attrNameLst>
                                          <p:attrName>fill.on</p:attrName>
                                        </p:attrNameLst>
                                      </p:cBhvr>
                                      <p:to>
                                        <p:strVal val="true"/>
                                      </p:to>
                                    </p:set>
                                  </p:childTnLst>
                                </p:cTn>
                              </p:par>
                              <p:par>
                                <p:cTn id="109" presetID="27" presetClass="emph" presetSubtype="0" fill="hold" grpId="1" nodeType="withEffect">
                                  <p:stCondLst>
                                    <p:cond delay="0"/>
                                  </p:stCondLst>
                                  <p:childTnLst>
                                    <p:animClr clrSpc="rgb" dir="cw">
                                      <p:cBhvr override="childStyle">
                                        <p:cTn id="110" dur="250" autoRev="1" fill="hold"/>
                                        <p:tgtEl>
                                          <p:spTgt spid="708613">
                                            <p:txEl>
                                              <p:pRg st="7" end="7"/>
                                            </p:txEl>
                                          </p:spTgt>
                                        </p:tgtEl>
                                        <p:attrNameLst>
                                          <p:attrName>style.color</p:attrName>
                                        </p:attrNameLst>
                                      </p:cBhvr>
                                      <p:to>
                                        <a:schemeClr val="bg1"/>
                                      </p:to>
                                    </p:animClr>
                                    <p:animClr clrSpc="rgb" dir="cw">
                                      <p:cBhvr>
                                        <p:cTn id="111" dur="250" autoRev="1" fill="hold"/>
                                        <p:tgtEl>
                                          <p:spTgt spid="708613">
                                            <p:txEl>
                                              <p:pRg st="7" end="7"/>
                                            </p:txEl>
                                          </p:spTgt>
                                        </p:tgtEl>
                                        <p:attrNameLst>
                                          <p:attrName>fillcolor</p:attrName>
                                        </p:attrNameLst>
                                      </p:cBhvr>
                                      <p:to>
                                        <a:schemeClr val="bg1"/>
                                      </p:to>
                                    </p:animClr>
                                    <p:set>
                                      <p:cBhvr>
                                        <p:cTn id="112" dur="250" autoRev="1" fill="hold"/>
                                        <p:tgtEl>
                                          <p:spTgt spid="708613">
                                            <p:txEl>
                                              <p:pRg st="7" end="7"/>
                                            </p:txEl>
                                          </p:spTgt>
                                        </p:tgtEl>
                                        <p:attrNameLst>
                                          <p:attrName>fill.type</p:attrName>
                                        </p:attrNameLst>
                                      </p:cBhvr>
                                      <p:to>
                                        <p:strVal val="solid"/>
                                      </p:to>
                                    </p:set>
                                    <p:set>
                                      <p:cBhvr>
                                        <p:cTn id="113" dur="250" autoRev="1" fill="hold"/>
                                        <p:tgtEl>
                                          <p:spTgt spid="708613">
                                            <p:txEl>
                                              <p:pRg st="7" end="7"/>
                                            </p:txEl>
                                          </p:spTgt>
                                        </p:tgtEl>
                                        <p:attrNameLst>
                                          <p:attrName>fill.on</p:attrName>
                                        </p:attrNameLst>
                                      </p:cBhvr>
                                      <p:to>
                                        <p:strVal val="true"/>
                                      </p:to>
                                    </p:set>
                                  </p:childTnLst>
                                </p:cTn>
                              </p:par>
                              <p:par>
                                <p:cTn id="114" presetID="27" presetClass="emph" presetSubtype="0" fill="hold" grpId="1" nodeType="withEffect">
                                  <p:stCondLst>
                                    <p:cond delay="0"/>
                                  </p:stCondLst>
                                  <p:childTnLst>
                                    <p:animClr clrSpc="rgb" dir="cw">
                                      <p:cBhvr override="childStyle">
                                        <p:cTn id="115" dur="250" autoRev="1" fill="hold"/>
                                        <p:tgtEl>
                                          <p:spTgt spid="708613">
                                            <p:txEl>
                                              <p:pRg st="8" end="8"/>
                                            </p:txEl>
                                          </p:spTgt>
                                        </p:tgtEl>
                                        <p:attrNameLst>
                                          <p:attrName>style.color</p:attrName>
                                        </p:attrNameLst>
                                      </p:cBhvr>
                                      <p:to>
                                        <a:schemeClr val="bg1"/>
                                      </p:to>
                                    </p:animClr>
                                    <p:animClr clrSpc="rgb" dir="cw">
                                      <p:cBhvr>
                                        <p:cTn id="116" dur="250" autoRev="1" fill="hold"/>
                                        <p:tgtEl>
                                          <p:spTgt spid="708613">
                                            <p:txEl>
                                              <p:pRg st="8" end="8"/>
                                            </p:txEl>
                                          </p:spTgt>
                                        </p:tgtEl>
                                        <p:attrNameLst>
                                          <p:attrName>fillcolor</p:attrName>
                                        </p:attrNameLst>
                                      </p:cBhvr>
                                      <p:to>
                                        <a:schemeClr val="bg1"/>
                                      </p:to>
                                    </p:animClr>
                                    <p:set>
                                      <p:cBhvr>
                                        <p:cTn id="117" dur="250" autoRev="1" fill="hold"/>
                                        <p:tgtEl>
                                          <p:spTgt spid="708613">
                                            <p:txEl>
                                              <p:pRg st="8" end="8"/>
                                            </p:txEl>
                                          </p:spTgt>
                                        </p:tgtEl>
                                        <p:attrNameLst>
                                          <p:attrName>fill.type</p:attrName>
                                        </p:attrNameLst>
                                      </p:cBhvr>
                                      <p:to>
                                        <p:strVal val="solid"/>
                                      </p:to>
                                    </p:set>
                                    <p:set>
                                      <p:cBhvr>
                                        <p:cTn id="118" dur="250" autoRev="1" fill="hold"/>
                                        <p:tgtEl>
                                          <p:spTgt spid="708613">
                                            <p:txEl>
                                              <p:pRg st="8" end="8"/>
                                            </p:txEl>
                                          </p:spTgt>
                                        </p:tgtEl>
                                        <p:attrNameLst>
                                          <p:attrName>fill.on</p:attrName>
                                        </p:attrNameLst>
                                      </p:cBhvr>
                                      <p:to>
                                        <p:strVal val="true"/>
                                      </p:to>
                                    </p:set>
                                  </p:childTnLst>
                                </p:cTn>
                              </p:par>
                              <p:par>
                                <p:cTn id="119" presetID="27" presetClass="emph" presetSubtype="0" fill="hold" grpId="1" nodeType="withEffect">
                                  <p:stCondLst>
                                    <p:cond delay="0"/>
                                  </p:stCondLst>
                                  <p:childTnLst>
                                    <p:animClr clrSpc="rgb" dir="cw">
                                      <p:cBhvr override="childStyle">
                                        <p:cTn id="120" dur="250" autoRev="1" fill="hold"/>
                                        <p:tgtEl>
                                          <p:spTgt spid="708613">
                                            <p:txEl>
                                              <p:pRg st="9" end="9"/>
                                            </p:txEl>
                                          </p:spTgt>
                                        </p:tgtEl>
                                        <p:attrNameLst>
                                          <p:attrName>style.color</p:attrName>
                                        </p:attrNameLst>
                                      </p:cBhvr>
                                      <p:to>
                                        <a:schemeClr val="bg1"/>
                                      </p:to>
                                    </p:animClr>
                                    <p:animClr clrSpc="rgb" dir="cw">
                                      <p:cBhvr>
                                        <p:cTn id="121" dur="250" autoRev="1" fill="hold"/>
                                        <p:tgtEl>
                                          <p:spTgt spid="708613">
                                            <p:txEl>
                                              <p:pRg st="9" end="9"/>
                                            </p:txEl>
                                          </p:spTgt>
                                        </p:tgtEl>
                                        <p:attrNameLst>
                                          <p:attrName>fillcolor</p:attrName>
                                        </p:attrNameLst>
                                      </p:cBhvr>
                                      <p:to>
                                        <a:schemeClr val="bg1"/>
                                      </p:to>
                                    </p:animClr>
                                    <p:set>
                                      <p:cBhvr>
                                        <p:cTn id="122" dur="250" autoRev="1" fill="hold"/>
                                        <p:tgtEl>
                                          <p:spTgt spid="708613">
                                            <p:txEl>
                                              <p:pRg st="9" end="9"/>
                                            </p:txEl>
                                          </p:spTgt>
                                        </p:tgtEl>
                                        <p:attrNameLst>
                                          <p:attrName>fill.type</p:attrName>
                                        </p:attrNameLst>
                                      </p:cBhvr>
                                      <p:to>
                                        <p:strVal val="solid"/>
                                      </p:to>
                                    </p:set>
                                    <p:set>
                                      <p:cBhvr>
                                        <p:cTn id="123" dur="250" autoRev="1" fill="hold"/>
                                        <p:tgtEl>
                                          <p:spTgt spid="708613">
                                            <p:txEl>
                                              <p:pRg st="9" end="9"/>
                                            </p:txEl>
                                          </p:spTgt>
                                        </p:tgtEl>
                                        <p:attrNameLst>
                                          <p:attrName>fill.on</p:attrName>
                                        </p:attrNameLst>
                                      </p:cBhvr>
                                      <p:to>
                                        <p:strVal val="true"/>
                                      </p:to>
                                    </p:se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0" presetClass="emph" presetSubtype="0" fill="hold" grpId="2" nodeType="clickEffect">
                                  <p:stCondLst>
                                    <p:cond delay="0"/>
                                  </p:stCondLst>
                                  <p:childTnLst>
                                    <p:anim calcmode="discrete" valueType="str">
                                      <p:cBhvr override="childStyle">
                                        <p:cTn id="127" dur="2000" fill="hold"/>
                                        <p:tgtEl>
                                          <p:spTgt spid="70861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28" presetID="10" presetClass="emph" presetSubtype="0" fill="hold" grpId="2" nodeType="withEffect">
                                  <p:stCondLst>
                                    <p:cond delay="0"/>
                                  </p:stCondLst>
                                  <p:childTnLst>
                                    <p:anim calcmode="discrete" valueType="str">
                                      <p:cBhvr override="childStyle">
                                        <p:cTn id="129" dur="2000" fill="hold"/>
                                        <p:tgtEl>
                                          <p:spTgt spid="708613">
                                            <p:txEl>
                                              <p:pRg st="2" end="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30" presetID="10" presetClass="emph" presetSubtype="0" fill="hold" grpId="2" nodeType="withEffect">
                                  <p:stCondLst>
                                    <p:cond delay="0"/>
                                  </p:stCondLst>
                                  <p:childTnLst>
                                    <p:anim calcmode="discrete" valueType="str">
                                      <p:cBhvr override="childStyle">
                                        <p:cTn id="131" dur="2000" fill="hold"/>
                                        <p:tgtEl>
                                          <p:spTgt spid="708613">
                                            <p:txEl>
                                              <p:pRg st="3" end="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32" presetID="10" presetClass="emph" presetSubtype="0" fill="hold" grpId="2" nodeType="withEffect">
                                  <p:stCondLst>
                                    <p:cond delay="0"/>
                                  </p:stCondLst>
                                  <p:childTnLst>
                                    <p:anim calcmode="discrete" valueType="str">
                                      <p:cBhvr override="childStyle">
                                        <p:cTn id="133" dur="2000" fill="hold"/>
                                        <p:tgtEl>
                                          <p:spTgt spid="708613">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34" presetID="10" presetClass="emph" presetSubtype="0" fill="hold" grpId="2" nodeType="withEffect">
                                  <p:stCondLst>
                                    <p:cond delay="0"/>
                                  </p:stCondLst>
                                  <p:childTnLst>
                                    <p:anim calcmode="discrete" valueType="str">
                                      <p:cBhvr override="childStyle">
                                        <p:cTn id="135" dur="2000" fill="hold"/>
                                        <p:tgtEl>
                                          <p:spTgt spid="708613">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36" presetID="10" presetClass="emph" presetSubtype="0" fill="hold" grpId="2" nodeType="withEffect">
                                  <p:stCondLst>
                                    <p:cond delay="0"/>
                                  </p:stCondLst>
                                  <p:childTnLst>
                                    <p:anim calcmode="discrete" valueType="str">
                                      <p:cBhvr override="childStyle">
                                        <p:cTn id="137" dur="2000" fill="hold"/>
                                        <p:tgtEl>
                                          <p:spTgt spid="708613">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38" presetID="10" presetClass="emph" presetSubtype="0" fill="hold" grpId="2" nodeType="withEffect">
                                  <p:stCondLst>
                                    <p:cond delay="0"/>
                                  </p:stCondLst>
                                  <p:childTnLst>
                                    <p:anim calcmode="discrete" valueType="str">
                                      <p:cBhvr override="childStyle">
                                        <p:cTn id="139" dur="2000" fill="hold"/>
                                        <p:tgtEl>
                                          <p:spTgt spid="708613">
                                            <p:txEl>
                                              <p:pRg st="7" end="7"/>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40" presetID="10" presetClass="emph" presetSubtype="0" fill="hold" grpId="2" nodeType="withEffect">
                                  <p:stCondLst>
                                    <p:cond delay="0"/>
                                  </p:stCondLst>
                                  <p:childTnLst>
                                    <p:anim calcmode="discrete" valueType="str">
                                      <p:cBhvr override="childStyle">
                                        <p:cTn id="141" dur="2000" fill="hold"/>
                                        <p:tgtEl>
                                          <p:spTgt spid="708613">
                                            <p:txEl>
                                              <p:pRg st="8" end="8"/>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42" presetID="10" presetClass="emph" presetSubtype="0" fill="hold" grpId="2" nodeType="withEffect">
                                  <p:stCondLst>
                                    <p:cond delay="0"/>
                                  </p:stCondLst>
                                  <p:childTnLst>
                                    <p:anim calcmode="discrete" valueType="str">
                                      <p:cBhvr override="childStyle">
                                        <p:cTn id="143" dur="2000" fill="hold"/>
                                        <p:tgtEl>
                                          <p:spTgt spid="708613">
                                            <p:txEl>
                                              <p:pRg st="9" end="9"/>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3" grpId="0" build="p"/>
      <p:bldP spid="708613" grpId="1" build="p"/>
      <p:bldP spid="708613" grpId="2"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b="1">
                <a:solidFill>
                  <a:schemeClr val="tx1"/>
                </a:solidFill>
                <a:latin typeface="Arial" pitchFamily="34" charset="0"/>
                <a:ea typeface="ＭＳ Ｐゴシック" pitchFamily="50" charset="-128"/>
              </a:defRPr>
            </a:lvl1pPr>
            <a:lvl2pPr marL="742950" indent="-285750" eaLnBrk="0" hangingPunct="0">
              <a:defRPr kumimoji="1" b="1">
                <a:solidFill>
                  <a:schemeClr val="tx1"/>
                </a:solidFill>
                <a:latin typeface="Arial" pitchFamily="34" charset="0"/>
                <a:ea typeface="ＭＳ Ｐゴシック" pitchFamily="50" charset="-128"/>
              </a:defRPr>
            </a:lvl2pPr>
            <a:lvl3pPr marL="1143000" indent="-228600" eaLnBrk="0" hangingPunct="0">
              <a:defRPr kumimoji="1" b="1">
                <a:solidFill>
                  <a:schemeClr val="tx1"/>
                </a:solidFill>
                <a:latin typeface="Arial" pitchFamily="34" charset="0"/>
                <a:ea typeface="ＭＳ Ｐゴシック" pitchFamily="50" charset="-128"/>
              </a:defRPr>
            </a:lvl3pPr>
            <a:lvl4pPr marL="1600200" indent="-228600" eaLnBrk="0" hangingPunct="0">
              <a:defRPr kumimoji="1" b="1">
                <a:solidFill>
                  <a:schemeClr val="tx1"/>
                </a:solidFill>
                <a:latin typeface="Arial" pitchFamily="34" charset="0"/>
                <a:ea typeface="ＭＳ Ｐゴシック" pitchFamily="50" charset="-128"/>
              </a:defRPr>
            </a:lvl4pPr>
            <a:lvl5pPr marL="2057400" indent="-228600" eaLnBrk="0" hangingPunct="0">
              <a:defRPr kumimoji="1" b="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pitchFamily="34" charset="0"/>
                <a:ea typeface="ＭＳ Ｐゴシック" pitchFamily="50" charset="-128"/>
              </a:defRPr>
            </a:lvl9pPr>
          </a:lstStyle>
          <a:p>
            <a:pPr eaLnBrk="1" hangingPunct="1"/>
            <a:fld id="{7CEA68FD-EE6F-4B5D-8328-38FDE1BD6DD3}" type="slidenum">
              <a:rPr kumimoji="0" lang="en-US" altLang="ja-JP" b="0" smtClean="0">
                <a:latin typeface="Arial Black" pitchFamily="34" charset="0"/>
              </a:rPr>
              <a:pPr eaLnBrk="1" hangingPunct="1"/>
              <a:t>9</a:t>
            </a:fld>
            <a:endParaRPr kumimoji="0" lang="en-US" altLang="ja-JP" b="0" smtClean="0">
              <a:latin typeface="Arial Black" pitchFamily="34" charset="0"/>
            </a:endParaRPr>
          </a:p>
        </p:txBody>
      </p:sp>
      <p:sp>
        <p:nvSpPr>
          <p:cNvPr id="4" name="テキスト ボックス 3"/>
          <p:cNvSpPr txBox="1"/>
          <p:nvPr/>
        </p:nvSpPr>
        <p:spPr>
          <a:xfrm>
            <a:off x="434310" y="692696"/>
            <a:ext cx="8715375" cy="5755422"/>
          </a:xfrm>
          <a:prstGeom prst="rect">
            <a:avLst/>
          </a:prstGeom>
          <a:noFill/>
        </p:spPr>
        <p:txBody>
          <a:bodyPr>
            <a:spAutoFit/>
          </a:bodyPr>
          <a:lstStyle/>
          <a:p>
            <a:pPr algn="ctr">
              <a:defRPr/>
            </a:pPr>
            <a:r>
              <a:rPr lang="ja-JP" altLang="en-US" sz="2800" dirty="0">
                <a:latin typeface="Arial" charset="0"/>
              </a:rPr>
              <a:t>ＢＳの４原則 </a:t>
            </a:r>
            <a:endParaRPr lang="en-US" altLang="ja-JP" sz="2800" dirty="0" smtClean="0">
              <a:latin typeface="Arial" charset="0"/>
            </a:endParaRPr>
          </a:p>
          <a:p>
            <a:pPr algn="ctr">
              <a:defRPr/>
            </a:pPr>
            <a:endParaRPr lang="en-US" altLang="ja-JP" sz="2800" dirty="0">
              <a:latin typeface="Arial" charset="0"/>
            </a:endParaRPr>
          </a:p>
          <a:p>
            <a:pPr>
              <a:defRPr/>
            </a:pPr>
            <a:r>
              <a:rPr lang="ja-JP" altLang="en-US" sz="2800" dirty="0">
                <a:solidFill>
                  <a:srgbClr val="FF0066"/>
                </a:solidFill>
                <a:effectLst>
                  <a:outerShdw blurRad="38100" dist="38100" dir="2700000" algn="tl">
                    <a:srgbClr val="000000">
                      <a:alpha val="43137"/>
                    </a:srgbClr>
                  </a:outerShdw>
                </a:effectLst>
                <a:latin typeface="Arial" charset="0"/>
              </a:rPr>
              <a:t>＊「批判をするな」：他人の意見を批判してはいけない。批判があると良いアイディアが出にくくなる。 </a:t>
            </a:r>
          </a:p>
          <a:p>
            <a:pPr>
              <a:defRPr/>
            </a:pPr>
            <a:r>
              <a:rPr lang="ja-JP" altLang="en-US" sz="2800" dirty="0">
                <a:solidFill>
                  <a:srgbClr val="FF0066"/>
                </a:solidFill>
                <a:effectLst>
                  <a:outerShdw blurRad="38100" dist="38100" dir="2700000" algn="tl">
                    <a:srgbClr val="000000">
                      <a:alpha val="43137"/>
                    </a:srgbClr>
                  </a:outerShdw>
                </a:effectLst>
                <a:latin typeface="Arial" charset="0"/>
              </a:rPr>
              <a:t>＊「自由奔放」：こんなことを言ったら笑われはしないか、などと考えず、思いついた考えをどんどん言う。」ジョーク歓迎。 </a:t>
            </a:r>
          </a:p>
          <a:p>
            <a:pPr>
              <a:defRPr/>
            </a:pPr>
            <a:r>
              <a:rPr lang="ja-JP" altLang="en-US" sz="2800" dirty="0">
                <a:solidFill>
                  <a:srgbClr val="FF0066"/>
                </a:solidFill>
                <a:effectLst>
                  <a:outerShdw blurRad="38100" dist="38100" dir="2700000" algn="tl">
                    <a:srgbClr val="000000">
                      <a:alpha val="43137"/>
                    </a:srgbClr>
                  </a:outerShdw>
                </a:effectLst>
                <a:latin typeface="Arial" charset="0"/>
              </a:rPr>
              <a:t>＊「質より量」：できるだけ多くのアイディアを出せ。 </a:t>
            </a:r>
          </a:p>
          <a:p>
            <a:pPr>
              <a:defRPr/>
            </a:pPr>
            <a:r>
              <a:rPr lang="ja-JP" altLang="en-US" sz="2800" dirty="0">
                <a:solidFill>
                  <a:srgbClr val="FF0066"/>
                </a:solidFill>
                <a:effectLst>
                  <a:outerShdw blurRad="38100" dist="38100" dir="2700000" algn="tl">
                    <a:srgbClr val="000000">
                      <a:alpha val="43137"/>
                    </a:srgbClr>
                  </a:outerShdw>
                </a:effectLst>
                <a:latin typeface="Arial" charset="0"/>
              </a:rPr>
              <a:t>＊「連想と結合」：他人の意見を聞いてそれに触発され、連想を働かせ、あるいは他人の意見に自分のアイディアを加えて新しい意見として述べるというのが一つやり方。 </a:t>
            </a:r>
          </a:p>
          <a:p>
            <a:pPr>
              <a:defRPr/>
            </a:pPr>
            <a:r>
              <a:rPr lang="ja-JP" altLang="en-US" sz="3200" dirty="0">
                <a:latin typeface="Arial" charset="0"/>
              </a:rPr>
              <a:t>　</a:t>
            </a:r>
          </a:p>
          <a:p>
            <a:pPr>
              <a:defRPr/>
            </a:pPr>
            <a:r>
              <a:rPr lang="ja-JP" altLang="en-US" sz="2800" dirty="0">
                <a:latin typeface="Arial" charset="0"/>
              </a:rPr>
              <a:t>　</a:t>
            </a:r>
            <a:endParaRPr lang="ja-JP" altLang="en-US" dirty="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_Docs_" ma:contentTypeID="0x00F8E0C0130F8C44438B2A6B711DEA3F89" ma:contentTypeVersion="" ma:contentTypeDescription="" ma:contentTypeScope="" ma:versionID="850447e98cb6087e57793b1d4dad864b">
  <xsd:schema xmlns:xsd="http://www.w3.org/2001/XMLSchema" xmlns:p="http://schemas.microsoft.com/office/2006/metadata/properties" xmlns:ns1="http://schemas.microsoft.com/sharepoint/v3" targetNamespace="http://schemas.microsoft.com/office/2006/metadata/properties" ma:root="true" ma:fieldsID="3e5d9eca856144ce6ca1da655f95619c" ns1:_="">
    <xsd:import namespace="http://schemas.microsoft.com/sharepoint/v3"/>
    <xsd:element name="properties">
      <xsd:complexType>
        <xsd:sequence>
          <xsd:element name="documentManagement">
            <xsd:complexType>
              <xsd:all>
                <xsd:element ref="ns1:ID" minOccurs="0"/>
                <xsd:element ref="ns1:ContentTypeId" minOccurs="0"/>
                <xsd:element ref="ns1:Author" minOccurs="0"/>
                <xsd:element ref="ns1:Editor" minOccurs="0"/>
                <xsd:element ref="ns1:_HasCopyDestinations" minOccurs="0"/>
                <xsd:element ref="ns1:_CopySource" minOccurs="0"/>
                <xsd:element ref="ns1:_ModerationStatus" minOccurs="0"/>
                <xsd:element ref="ns1:_ModerationComments" minOccurs="0"/>
                <xsd:element ref="ns1:FileRef" minOccurs="0"/>
                <xsd:element ref="ns1:FileDirRef" minOccurs="0"/>
                <xsd:element ref="ns1:Last_x0020_Modified" minOccurs="0"/>
                <xsd:element ref="ns1:Created_x0020_Date" minOccurs="0"/>
                <xsd:element ref="ns1:File_x0020_Size" minOccurs="0"/>
                <xsd:element ref="ns1:FSObjType" minOccurs="0"/>
                <xsd:element ref="ns1:CheckedOutUserId" minOccurs="0"/>
                <xsd:element ref="ns1:IsCheckedoutToLocal" minOccurs="0"/>
                <xsd:element ref="ns1:CheckoutUser" minOccurs="0"/>
                <xsd:element ref="ns1:UniqueId" minOccurs="0"/>
                <xsd:element ref="ns1:ProgId" minOccurs="0"/>
                <xsd:element ref="ns1:ScopeId" minOccurs="0"/>
                <xsd:element ref="ns1:VirusStatus" minOccurs="0"/>
                <xsd:element ref="ns1:CheckedOutTitle" minOccurs="0"/>
                <xsd:element ref="ns1:_CheckinComment" minOccurs="0"/>
                <xsd:element ref="ns1:File_x0020_Type" minOccurs="0"/>
                <xsd:element ref="ns1:HTML_x0020_File_x0020_Type" minOccurs="0"/>
                <xsd:element ref="ns1:_SourceUrl" minOccurs="0"/>
                <xsd:element ref="ns1:_SharedFileIndex" minOccurs="0"/>
                <xsd:element ref="ns1:MetaInfo" minOccurs="0"/>
                <xsd:element ref="ns1:_Level" minOccurs="0"/>
                <xsd:element ref="ns1:_IsCurrentVersion" minOccurs="0"/>
                <xsd:element ref="ns1:owshiddenversion" minOccurs="0"/>
                <xsd:element ref="ns1:_UIVersion" minOccurs="0"/>
                <xsd:element ref="ns1:_UIVersionString" minOccurs="0"/>
                <xsd:element ref="ns1:InstanceID" minOccurs="0"/>
                <xsd:element ref="ns1:Order" minOccurs="0"/>
                <xsd:element ref="ns1:GUID" minOccurs="0"/>
                <xsd:element ref="ns1:WorkflowVersion" minOccurs="0"/>
                <xsd:element ref="ns1:WorkflowInstanceID" minOccurs="0"/>
                <xsd:element ref="ns1:ParentVersionString" minOccurs="0"/>
                <xsd:element ref="ns1:ParentLeafName" minOccurs="0"/>
                <xsd:element ref="ns1:AutoVersionDisabled" minOccurs="0"/>
                <xsd:element ref="ns1:ItemType" minOccurs="0"/>
                <xsd:element ref="ns1:Description"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ID" ma:index="0" nillable="true" ma:displayName="ID" ma:internalName="ID" ma:readOnly="true">
      <xsd:simpleType>
        <xsd:restriction base="dms:Unknown"/>
      </xsd:simpleType>
    </xsd:element>
    <xsd:element name="ContentTypeId" ma:index="1" nillable="true" ma:displayName="Content Type ID" ma:hidden="true" ma:internalName="ContentTypeId" ma:readOnly="true">
      <xsd:simpleType>
        <xsd:restriction base="dms:Unknown"/>
      </xsd:simpleType>
    </xsd:element>
    <xsd:element name="Author" ma:index="4" nillable="true" ma:displayName="Created By" ma:list="UserInfo" ma:internalName="Auth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 ma:index="6" nillable="true" ma:displayName="Modified By" ma:list="UserInfo" ma:internalName="Edit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HasCopyDestinations" ma:index="7" nillable="true" ma:displayName="Has Copy Destinations" ma:hidden="true" ma:internalName="_HasCopyDestinations" ma:readOnly="true">
      <xsd:simpleType>
        <xsd:restriction base="dms:Boolean"/>
      </xsd:simpleType>
    </xsd:element>
    <xsd:element name="_CopySource" ma:index="8" nillable="true" ma:displayName="Copy Source" ma:internalName="_CopySource" ma:readOnly="true">
      <xsd:simpleType>
        <xsd:restriction base="dms:Text"/>
      </xsd:simpleType>
    </xsd:element>
    <xsd:element name="_ModerationStatus" ma:index="9" nillable="true" ma:displayName="Approval Status" ma:default="0" ma:hidden="true" ma:internalName="_ModerationStatus" ma:readOnly="true">
      <xsd:simpleType>
        <xsd:restriction base="dms:Unknown"/>
      </xsd:simpleType>
    </xsd:element>
    <xsd:element name="_ModerationComments" ma:index="10" nillable="true" ma:displayName="Approver Comments" ma:hidden="true" ma:internalName="_ModerationComments" ma:readOnly="true">
      <xsd:simpleType>
        <xsd:restriction base="dms:Note"/>
      </xsd:simpleType>
    </xsd:element>
    <xsd:element name="FileRef" ma:index="11" nillable="true" ma:displayName="URL Path" ma:hidden="true" ma:list="Docs" ma:internalName="FileRef" ma:readOnly="true" ma:showField="FullUrl">
      <xsd:simpleType>
        <xsd:restriction base="dms:Lookup"/>
      </xsd:simpleType>
    </xsd:element>
    <xsd:element name="FileDirRef" ma:index="12" nillable="true" ma:displayName="Path" ma:hidden="true" ma:list="Docs" ma:internalName="FileDirRef" ma:readOnly="true" ma:showField="DirName">
      <xsd:simpleType>
        <xsd:restriction base="dms:Lookup"/>
      </xsd:simpleType>
    </xsd:element>
    <xsd:element name="Last_x0020_Modified" ma:index="13" nillable="true" ma:displayName="Modified" ma:format="TRUE" ma:hidden="true" ma:list="Docs" ma:internalName="Last_x0020_Modified" ma:readOnly="true" ma:showField="TimeLastModified">
      <xsd:simpleType>
        <xsd:restriction base="dms:Lookup"/>
      </xsd:simpleType>
    </xsd:element>
    <xsd:element name="Created_x0020_Date" ma:index="14" nillable="true" ma:displayName="Created" ma:format="TRUE" ma:hidden="true" ma:list="Docs" ma:internalName="Created_x0020_Date" ma:readOnly="true" ma:showField="TimeCreated">
      <xsd:simpleType>
        <xsd:restriction base="dms:Lookup"/>
      </xsd:simpleType>
    </xsd:element>
    <xsd:element name="File_x0020_Size" ma:index="15" nillable="true" ma:displayName="File Size" ma:format="TRUE" ma:hidden="true" ma:list="Docs" ma:internalName="File_x0020_Size" ma:readOnly="true" ma:showField="SizeInKB">
      <xsd:simpleType>
        <xsd:restriction base="dms:Lookup"/>
      </xsd:simpleType>
    </xsd:element>
    <xsd:element name="FSObjType" ma:index="16" nillable="true" ma:displayName="Item Type" ma:hidden="true" ma:list="Docs" ma:internalName="FSObjType" ma:readOnly="true" ma:showField="FSType">
      <xsd:simpleType>
        <xsd:restriction base="dms:Lookup"/>
      </xsd:simpleType>
    </xsd:element>
    <xsd:element name="CheckedOutUserId" ma:index="18" nillable="true" ma:displayName="ID of the User who has the item Checked Out" ma:hidden="true" ma:list="Docs" ma:internalName="CheckedOutUserId" ma:readOnly="true" ma:showField="CheckoutUserId">
      <xsd:simpleType>
        <xsd:restriction base="dms:Lookup"/>
      </xsd:simpleType>
    </xsd:element>
    <xsd:element name="IsCheckedoutToLocal" ma:index="19" nillable="true" ma:displayName="Is Checked out to local" ma:hidden="true" ma:list="Docs" ma:internalName="IsCheckedoutToLocal" ma:readOnly="true" ma:showField="IsCheckoutToLocal">
      <xsd:simpleType>
        <xsd:restriction base="dms:Lookup"/>
      </xsd:simpleType>
    </xsd:element>
    <xsd:element name="CheckoutUser" ma:index="20" nillable="true" ma:displayName="Checked Out To" ma:list="UserInfo" ma:internalName="CheckoutUse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niqueId" ma:index="22" nillable="true" ma:displayName="Unique Id" ma:hidden="true" ma:list="Docs" ma:internalName="UniqueId" ma:readOnly="true" ma:showField="UniqueId">
      <xsd:simpleType>
        <xsd:restriction base="dms:Lookup"/>
      </xsd:simpleType>
    </xsd:element>
    <xsd:element name="ProgId" ma:index="23" nillable="true" ma:displayName="ProgId" ma:hidden="true" ma:list="Docs" ma:internalName="ProgId" ma:readOnly="true" ma:showField="ProgId">
      <xsd:simpleType>
        <xsd:restriction base="dms:Lookup"/>
      </xsd:simpleType>
    </xsd:element>
    <xsd:element name="ScopeId" ma:index="24" nillable="true" ma:displayName="ScopeId" ma:hidden="true" ma:list="Docs" ma:internalName="ScopeId" ma:readOnly="true" ma:showField="ScopeId">
      <xsd:simpleType>
        <xsd:restriction base="dms:Lookup"/>
      </xsd:simpleType>
    </xsd:element>
    <xsd:element name="VirusStatus" ma:index="25" nillable="true" ma:displayName="Virus Status" ma:format="TRUE" ma:hidden="true" ma:list="Docs" ma:internalName="VirusStatus" ma:readOnly="true" ma:showField="Size">
      <xsd:simpleType>
        <xsd:restriction base="dms:Lookup"/>
      </xsd:simpleType>
    </xsd:element>
    <xsd:element name="CheckedOutTitle" ma:index="26" nillable="true" ma:displayName="Checked Out To" ma:format="TRUE" ma:hidden="true" ma:list="Docs" ma:internalName="CheckedOutTitle" ma:readOnly="true" ma:showField="CheckedOutTitle">
      <xsd:simpleType>
        <xsd:restriction base="dms:Lookup"/>
      </xsd:simpleType>
    </xsd:element>
    <xsd:element name="_CheckinComment" ma:index="27" nillable="true" ma:displayName="Check In Comment" ma:format="TRUE" ma:list="Docs" ma:internalName="_CheckinComment" ma:readOnly="true" ma:showField="CheckinComment">
      <xsd:simpleType>
        <xsd:restriction base="dms:Lookup"/>
      </xsd:simpleType>
    </xsd:element>
    <xsd:element name="File_x0020_Type" ma:index="31" nillable="true" ma:displayName="File Type" ma:hidden="true" ma:internalName="File_x0020_Type" ma:readOnly="true">
      <xsd:simpleType>
        <xsd:restriction base="dms:Text"/>
      </xsd:simpleType>
    </xsd:element>
    <xsd:element name="HTML_x0020_File_x0020_Type" ma:index="32" nillable="true" ma:displayName="HTML File Type" ma:hidden="true" ma:internalName="HTML_x0020_File_x0020_Type" ma:readOnly="true">
      <xsd:simpleType>
        <xsd:restriction base="dms:Text"/>
      </xsd:simpleType>
    </xsd:element>
    <xsd:element name="_SourceUrl" ma:index="33" nillable="true" ma:displayName="Source Url" ma:hidden="true" ma:internalName="_SourceUrl">
      <xsd:simpleType>
        <xsd:restriction base="dms:Text"/>
      </xsd:simpleType>
    </xsd:element>
    <xsd:element name="_SharedFileIndex" ma:index="34" nillable="true" ma:displayName="Shared File Index" ma:hidden="true" ma:internalName="_SharedFileIndex">
      <xsd:simpleType>
        <xsd:restriction base="dms:Text"/>
      </xsd:simpleType>
    </xsd:element>
    <xsd:element name="MetaInfo" ma:index="44" nillable="true" ma:displayName="Property Bag" ma:hidden="true" ma:list="Docs" ma:internalName="MetaInfo" ma:showField="MetaInfo">
      <xsd:simpleType>
        <xsd:restriction base="dms:Lookup"/>
      </xsd:simpleType>
    </xsd:element>
    <xsd:element name="_Level" ma:index="45" nillable="true" ma:displayName="Level" ma:hidden="true" ma:internalName="_Level" ma:readOnly="true">
      <xsd:simpleType>
        <xsd:restriction base="dms:Unknown"/>
      </xsd:simpleType>
    </xsd:element>
    <xsd:element name="_IsCurrentVersion" ma:index="46" nillable="true" ma:displayName="Is Current Version" ma:hidden="true" ma:internalName="_IsCurrentVersion" ma:readOnly="true">
      <xsd:simpleType>
        <xsd:restriction base="dms:Boolean"/>
      </xsd:simpleType>
    </xsd:element>
    <xsd:element name="owshiddenversion" ma:index="50" nillable="true" ma:displayName="owshiddenversion" ma:hidden="true" ma:internalName="owshiddenversion" ma:readOnly="true">
      <xsd:simpleType>
        <xsd:restriction base="dms:Unknown"/>
      </xsd:simpleType>
    </xsd:element>
    <xsd:element name="_UIVersion" ma:index="51" nillable="true" ma:displayName="UI Version" ma:hidden="true" ma:internalName="_UIVersion" ma:readOnly="true">
      <xsd:simpleType>
        <xsd:restriction base="dms:Unknown"/>
      </xsd:simpleType>
    </xsd:element>
    <xsd:element name="_UIVersionString" ma:index="52" nillable="true" ma:displayName="Version" ma:internalName="_UIVersionString" ma:readOnly="true">
      <xsd:simpleType>
        <xsd:restriction base="dms:Text"/>
      </xsd:simpleType>
    </xsd:element>
    <xsd:element name="InstanceID" ma:index="53" nillable="true" ma:displayName="Instance ID" ma:hidden="true" ma:internalName="InstanceID" ma:readOnly="true">
      <xsd:simpleType>
        <xsd:restriction base="dms:Unknown"/>
      </xsd:simpleType>
    </xsd:element>
    <xsd:element name="Order" ma:index="54" nillable="true" ma:displayName="Order" ma:hidden="true" ma:internalName="Order">
      <xsd:simpleType>
        <xsd:restriction base="dms:Number"/>
      </xsd:simpleType>
    </xsd:element>
    <xsd:element name="GUID" ma:index="55" nillable="true" ma:displayName="GUID" ma:hidden="true" ma:internalName="GUID" ma:readOnly="true">
      <xsd:simpleType>
        <xsd:restriction base="dms:Unknown"/>
      </xsd:simpleType>
    </xsd:element>
    <xsd:element name="WorkflowVersion" ma:index="56" nillable="true" ma:displayName="Workflow Version" ma:hidden="true" ma:internalName="WorkflowVersion" ma:readOnly="true">
      <xsd:simpleType>
        <xsd:restriction base="dms:Unknown"/>
      </xsd:simpleType>
    </xsd:element>
    <xsd:element name="WorkflowInstanceID" ma:index="57" nillable="true" ma:displayName="Workflow Instance ID" ma:hidden="true" ma:internalName="WorkflowInstanceID" ma:readOnly="true">
      <xsd:simpleType>
        <xsd:restriction base="dms:Unknown"/>
      </xsd:simpleType>
    </xsd:element>
    <xsd:element name="ParentVersionString" ma:index="58" nillable="true" ma:displayName="Source Version (Converted Document)" ma:hidden="true" ma:list="Docs" ma:internalName="ParentVersionString" ma:readOnly="true" ma:showField="ParentVersionString">
      <xsd:simpleType>
        <xsd:restriction base="dms:Lookup"/>
      </xsd:simpleType>
    </xsd:element>
    <xsd:element name="ParentLeafName" ma:index="59" nillable="true" ma:displayName="Source Name (Converted Document)" ma:hidden="true" ma:list="Docs" ma:internalName="ParentLeafName" ma:readOnly="true" ma:showField="ParentLeafName">
      <xsd:simpleType>
        <xsd:restriction base="dms:Lookup"/>
      </xsd:simpleType>
    </xsd:element>
    <xsd:element name="AutoVersionDisabled" ma:index="60" nillable="true" ma:displayName="AutoVersionDisabled" ma:default="FALSE" ma:hidden="true" ma:internalName="AutoVersionDisabled">
      <xsd:simpleType>
        <xsd:restriction base="dms:Boolean"/>
      </xsd:simpleType>
    </xsd:element>
    <xsd:element name="ItemType" ma:index="61" nillable="true" ma:displayName="ItemType" ma:default="1" ma:hidden="true" ma:internalName="ItemType">
      <xsd:simpleType>
        <xsd:restriction base="dms:Unknown"/>
      </xsd:simpleType>
    </xsd:element>
    <xsd:element name="Description" ma:index="62" nillable="true" ma:displayName="Description" ma:hidden="true" ma:internalName="Descrip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ma:readOnly="tru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_SourceUrl xmlns="http://schemas.microsoft.com/sharepoint/v3" xsi:nil="true"/>
    <AutoVersionDisabled xmlns="http://schemas.microsoft.com/sharepoint/v3">false</AutoVersionDisabled>
    <ItemType xmlns="http://schemas.microsoft.com/sharepoint/v3">1</ItemType>
    <Order xmlns="http://schemas.microsoft.com/sharepoint/v3" xsi:nil="true"/>
    <_SharedFileIndex xmlns="http://schemas.microsoft.com/sharepoint/v3" xsi:nil="true"/>
    <MetaInfo xmlns="http://schemas.microsoft.com/sharepoint/v3" xsi:nil="true"/>
    <Description xmlns="http://schemas.microsoft.com/sharepoint/v3" xsi:nil="true"/>
  </documentManagement>
</p:properties>
</file>

<file path=customXml/itemProps1.xml><?xml version="1.0" encoding="utf-8"?>
<ds:datastoreItem xmlns:ds="http://schemas.openxmlformats.org/officeDocument/2006/customXml" ds:itemID="{95745723-C3AB-403F-852F-BFE2B3BC08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2B5DF23-8429-45E8-AAFE-4CA22300C340}">
  <ds:schemaRefs>
    <ds:schemaRef ds:uri="http://schemas.microsoft.com/office/2006/metadata/longProperties"/>
  </ds:schemaRefs>
</ds:datastoreItem>
</file>

<file path=customXml/itemProps3.xml><?xml version="1.0" encoding="utf-8"?>
<ds:datastoreItem xmlns:ds="http://schemas.openxmlformats.org/officeDocument/2006/customXml" ds:itemID="{6D8160DD-5B7A-4908-9827-0FC4B8AA8B1A}">
  <ds:schemaRefs>
    <ds:schemaRef ds:uri="http://purl.org/dc/dcmitype/"/>
    <ds:schemaRef ds:uri="http://schemas.microsoft.com/office/2006/metadata/properties"/>
    <ds:schemaRef ds:uri="http://www.w3.org/XML/1998/namespace"/>
    <ds:schemaRef ds:uri="http://purl.org/dc/terms/"/>
    <ds:schemaRef ds:uri="http://schemas.microsoft.com/office/2006/documentManagement/types"/>
    <ds:schemaRef ds:uri="http://purl.org/dc/elements/1.1/"/>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5335</TotalTime>
  <Words>2309</Words>
  <Application>Microsoft Office PowerPoint</Application>
  <PresentationFormat>画面に合わせる (4:3)</PresentationFormat>
  <Paragraphs>406</Paragraphs>
  <Slides>29</Slides>
  <Notes>25</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Pixel</vt:lpstr>
      <vt:lpstr>問題解決基礎４</vt:lpstr>
      <vt:lpstr>これからコンセンサスゲームを行います。 </vt:lpstr>
      <vt:lpstr>コンセンサスゲーム（漂流脱出ゲーム）</vt:lpstr>
      <vt:lpstr>グループ討議の特徴と効果 </vt:lpstr>
      <vt:lpstr>③問題解決討議法</vt:lpstr>
      <vt:lpstr>PowerPoint プレゼンテーション</vt:lpstr>
      <vt:lpstr>ブレーン・ストーミング(BS)の効果</vt:lpstr>
      <vt:lpstr>実施上のルール</vt:lpstr>
      <vt:lpstr>PowerPoint プレゼンテーション</vt:lpstr>
      <vt:lpstr>PowerPoint プレゼンテーション</vt:lpstr>
      <vt:lpstr>K　J　法</vt:lpstr>
      <vt:lpstr>ＫＪ法の基本的な手順</vt:lpstr>
      <vt:lpstr>ＫＪ法の手順（１）</vt:lpstr>
      <vt:lpstr>ＫＪ法の手順（２）</vt:lpstr>
      <vt:lpstr>実施の手順</vt:lpstr>
      <vt:lpstr>特　性　要　因　図</vt:lpstr>
      <vt:lpstr>フィッシュ・ボーンの例</vt:lpstr>
      <vt:lpstr>PowerPoint プレゼンテーション</vt:lpstr>
      <vt:lpstr>討議法の具体的な応用型</vt:lpstr>
      <vt:lpstr>ブレーン・ストーミングとは</vt:lpstr>
      <vt:lpstr>ブレーン・ストーミング（BS)における約束</vt:lpstr>
      <vt:lpstr>特性と要因</vt:lpstr>
      <vt:lpstr>特性要因図とは</vt:lpstr>
      <vt:lpstr>特性要因図の作り方</vt:lpstr>
      <vt:lpstr>特性要因図作成の進め方（１）</vt:lpstr>
      <vt:lpstr>特性要因図作成の進め方（２）</vt:lpstr>
      <vt:lpstr>PowerPoint プレゼンテーション</vt:lpstr>
      <vt:lpstr>PowerPoint プレゼンテーション</vt:lpstr>
      <vt:lpstr>特性要因図を書くとき</vt:lpstr>
    </vt:vector>
  </TitlesOfParts>
  <Company>愛知学泉大学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看護学生のための教育学</dc:title>
  <dc:creator>iida</dc:creator>
  <cp:lastModifiedBy>iida</cp:lastModifiedBy>
  <cp:revision>223</cp:revision>
  <cp:lastPrinted>2015-09-27T09:13:23Z</cp:lastPrinted>
  <dcterms:created xsi:type="dcterms:W3CDTF">2007-08-29T00:54:46Z</dcterms:created>
  <dcterms:modified xsi:type="dcterms:W3CDTF">2015-09-27T09:14:48Z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ddDocumentEventProcessedFirstTime">
    <vt:lpwstr>True</vt:lpwstr>
  </property>
  <property fmtid="{D5CDD505-2E9C-101B-9397-08002B2CF9AE}" pid="3" name="AddDocumentEventProcessedFileUniqueId">
    <vt:lpwstr>59eedacf-6f51-4283-8adc-1e6df2748718</vt:lpwstr>
  </property>
  <property fmtid="{D5CDD505-2E9C-101B-9397-08002B2CF9AE}" pid="4" name="LastObjectUpdateEventProcessedVersion">
    <vt:lpwstr>2.0</vt:lpwstr>
  </property>
</Properties>
</file>